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7"/>
    <p:sldId id="257" r:id="rId48"/>
    <p:sldId id="258" r:id="rId49"/>
    <p:sldId id="259" r:id="rId50"/>
    <p:sldId id="260" r:id="rId51"/>
    <p:sldId id="261" r:id="rId52"/>
    <p:sldId id="262" r:id="rId53"/>
    <p:sldId id="263" r:id="rId54"/>
    <p:sldId id="264" r:id="rId55"/>
    <p:sldId id="265" r:id="rId56"/>
    <p:sldId id="266" r:id="rId57"/>
    <p:sldId id="267" r:id="rId58"/>
    <p:sldId id="268" r:id="rId5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1" charset="1" panose="020B0503030501040103"/>
      <p:regular r:id="rId10"/>
    </p:embeddedFont>
    <p:embeddedFont>
      <p:font typeface="Canva Sans 1 Bold" charset="1" panose="020B0803030501040103"/>
      <p:regular r:id="rId11"/>
    </p:embeddedFont>
    <p:embeddedFont>
      <p:font typeface="Canva Sans 1 Italics" charset="1" panose="020B0503030501040103"/>
      <p:regular r:id="rId12"/>
    </p:embeddedFont>
    <p:embeddedFont>
      <p:font typeface="Canva Sans 1 Bold Italics" charset="1" panose="020B0803030501040103"/>
      <p:regular r:id="rId13"/>
    </p:embeddedFont>
    <p:embeddedFont>
      <p:font typeface="Rosella Solid" charset="1" panose="04060906090402020204"/>
      <p:regular r:id="rId14"/>
    </p:embeddedFont>
    <p:embeddedFont>
      <p:font typeface="Canva Sans 2" charset="1" panose="020B0503030501040103"/>
      <p:regular r:id="rId15"/>
    </p:embeddedFont>
    <p:embeddedFont>
      <p:font typeface="Canva Sans 2 Bold" charset="1" panose="020B0803030501040103"/>
      <p:regular r:id="rId16"/>
    </p:embeddedFont>
    <p:embeddedFont>
      <p:font typeface="Canva Sans 2 Italics" charset="1" panose="020B0503030501040103"/>
      <p:regular r:id="rId17"/>
    </p:embeddedFont>
    <p:embeddedFont>
      <p:font typeface="Canva Sans 2 Bold Italics" charset="1" panose="020B0803030501040103"/>
      <p:regular r:id="rId18"/>
    </p:embeddedFont>
    <p:embeddedFont>
      <p:font typeface="Canva Sans 2 Medium" charset="1" panose="020B0603030501040103"/>
      <p:regular r:id="rId19"/>
    </p:embeddedFont>
    <p:embeddedFont>
      <p:font typeface="Canva Sans 2 Medium Italics" charset="1" panose="020B0603030501040103"/>
      <p:regular r:id="rId20"/>
    </p:embeddedFont>
    <p:embeddedFont>
      <p:font typeface="Clear Sans" charset="1" panose="020B0503030202020304"/>
      <p:regular r:id="rId21"/>
    </p:embeddedFont>
    <p:embeddedFont>
      <p:font typeface="Clear Sans Bold" charset="1" panose="020B0803030202020304"/>
      <p:regular r:id="rId22"/>
    </p:embeddedFont>
    <p:embeddedFont>
      <p:font typeface="Clear Sans Italics" charset="1" panose="020B0503030202090304"/>
      <p:regular r:id="rId23"/>
    </p:embeddedFont>
    <p:embeddedFont>
      <p:font typeface="Clear Sans Bold Italics" charset="1" panose="020B0803030202090304"/>
      <p:regular r:id="rId24"/>
    </p:embeddedFont>
    <p:embeddedFont>
      <p:font typeface="Clear Sans Thin" charset="1" panose="020B0203030202020304"/>
      <p:regular r:id="rId25"/>
    </p:embeddedFont>
    <p:embeddedFont>
      <p:font typeface="Clear Sans Light" charset="1" panose="020B0303030202020304"/>
      <p:regular r:id="rId26"/>
    </p:embeddedFont>
    <p:embeddedFont>
      <p:font typeface="Clear Sans Medium" charset="1" panose="020B0603030202020304"/>
      <p:regular r:id="rId27"/>
    </p:embeddedFont>
    <p:embeddedFont>
      <p:font typeface="Clear Sans Medium Italics" charset="1" panose="020B0603030202090304"/>
      <p:regular r:id="rId28"/>
    </p:embeddedFont>
    <p:embeddedFont>
      <p:font typeface="Barlow" charset="1" panose="00000500000000000000"/>
      <p:regular r:id="rId29"/>
    </p:embeddedFont>
    <p:embeddedFont>
      <p:font typeface="Barlow Bold" charset="1" panose="00000800000000000000"/>
      <p:regular r:id="rId30"/>
    </p:embeddedFont>
    <p:embeddedFont>
      <p:font typeface="Barlow Italics" charset="1" panose="00000500000000000000"/>
      <p:regular r:id="rId31"/>
    </p:embeddedFont>
    <p:embeddedFont>
      <p:font typeface="Barlow Bold Italics" charset="1" panose="00000800000000000000"/>
      <p:regular r:id="rId32"/>
    </p:embeddedFont>
    <p:embeddedFont>
      <p:font typeface="Barlow Thin" charset="1" panose="00000300000000000000"/>
      <p:regular r:id="rId33"/>
    </p:embeddedFont>
    <p:embeddedFont>
      <p:font typeface="Barlow Thin Italics" charset="1" panose="00000300000000000000"/>
      <p:regular r:id="rId34"/>
    </p:embeddedFont>
    <p:embeddedFont>
      <p:font typeface="Barlow Extra-Light" charset="1" panose="00000300000000000000"/>
      <p:regular r:id="rId35"/>
    </p:embeddedFont>
    <p:embeddedFont>
      <p:font typeface="Barlow Extra-Light Italics" charset="1" panose="00000300000000000000"/>
      <p:regular r:id="rId36"/>
    </p:embeddedFont>
    <p:embeddedFont>
      <p:font typeface="Barlow Light" charset="1" panose="00000400000000000000"/>
      <p:regular r:id="rId37"/>
    </p:embeddedFont>
    <p:embeddedFont>
      <p:font typeface="Barlow Light Italics" charset="1" panose="00000400000000000000"/>
      <p:regular r:id="rId38"/>
    </p:embeddedFont>
    <p:embeddedFont>
      <p:font typeface="Barlow Medium" charset="1" panose="00000600000000000000"/>
      <p:regular r:id="rId39"/>
    </p:embeddedFont>
    <p:embeddedFont>
      <p:font typeface="Barlow Medium Italics" charset="1" panose="00000600000000000000"/>
      <p:regular r:id="rId40"/>
    </p:embeddedFont>
    <p:embeddedFont>
      <p:font typeface="Barlow Semi-Bold" charset="1" panose="00000700000000000000"/>
      <p:regular r:id="rId41"/>
    </p:embeddedFont>
    <p:embeddedFont>
      <p:font typeface="Barlow Semi-Bold Italics" charset="1" panose="00000700000000000000"/>
      <p:regular r:id="rId42"/>
    </p:embeddedFont>
    <p:embeddedFont>
      <p:font typeface="Barlow Ultra-Bold" charset="1" panose="00000900000000000000"/>
      <p:regular r:id="rId43"/>
    </p:embeddedFont>
    <p:embeddedFont>
      <p:font typeface="Barlow Ultra-Bold Italics" charset="1" panose="00000900000000000000"/>
      <p:regular r:id="rId44"/>
    </p:embeddedFont>
    <p:embeddedFont>
      <p:font typeface="Barlow Heavy" charset="1" panose="00000A00000000000000"/>
      <p:regular r:id="rId45"/>
    </p:embeddedFont>
    <p:embeddedFont>
      <p:font typeface="Barlow Heavy Italics" charset="1" panose="00000A00000000000000"/>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slides/slide1.xml" Type="http://schemas.openxmlformats.org/officeDocument/2006/relationships/slide"/><Relationship Id="rId48" Target="slides/slide2.xml" Type="http://schemas.openxmlformats.org/officeDocument/2006/relationships/slide"/><Relationship Id="rId49" Target="slides/slide3.xml" Type="http://schemas.openxmlformats.org/officeDocument/2006/relationships/slide"/><Relationship Id="rId5" Target="tableStyles.xml" Type="http://schemas.openxmlformats.org/officeDocument/2006/relationships/tableStyles"/><Relationship Id="rId50" Target="slides/slide4.xml" Type="http://schemas.openxmlformats.org/officeDocument/2006/relationships/slide"/><Relationship Id="rId51" Target="slides/slide5.xml" Type="http://schemas.openxmlformats.org/officeDocument/2006/relationships/slide"/><Relationship Id="rId52" Target="slides/slide6.xml" Type="http://schemas.openxmlformats.org/officeDocument/2006/relationships/slide"/><Relationship Id="rId53" Target="slides/slide7.xml" Type="http://schemas.openxmlformats.org/officeDocument/2006/relationships/slide"/><Relationship Id="rId54" Target="slides/slide8.xml" Type="http://schemas.openxmlformats.org/officeDocument/2006/relationships/slide"/><Relationship Id="rId55" Target="slides/slide9.xml" Type="http://schemas.openxmlformats.org/officeDocument/2006/relationships/slide"/><Relationship Id="rId56" Target="slides/slide10.xml" Type="http://schemas.openxmlformats.org/officeDocument/2006/relationships/slide"/><Relationship Id="rId57" Target="slides/slide11.xml" Type="http://schemas.openxmlformats.org/officeDocument/2006/relationships/slide"/><Relationship Id="rId58" Target="slides/slide12.xml" Type="http://schemas.openxmlformats.org/officeDocument/2006/relationships/slide"/><Relationship Id="rId59" Target="slides/slide13.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png>
</file>

<file path=ppt/media/image12.jpeg>
</file>

<file path=ppt/media/image13.png>
</file>

<file path=ppt/media/image14.svg>
</file>

<file path=ppt/media/image15.jpe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40.png>
</file>

<file path=ppt/media/image41.png>
</file>

<file path=ppt/media/image5.pn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33.png" Type="http://schemas.openxmlformats.org/officeDocument/2006/relationships/image"/><Relationship Id="rId5" Target="../media/image34.png" Type="http://schemas.openxmlformats.org/officeDocument/2006/relationships/image"/><Relationship Id="rId6" Target="https://www.vox.com/2014/11/4/7154641/midterm-elections-2014-voted-facebook-friends-vote-polls" TargetMode="External" Type="http://schemas.openxmlformats.org/officeDocument/2006/relationships/hyperlink"/></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35.png" Type="http://schemas.openxmlformats.org/officeDocument/2006/relationships/image"/><Relationship Id="rId5" Target="../media/image3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3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8.png" Type="http://schemas.openxmlformats.org/officeDocument/2006/relationships/image"/><Relationship Id="rId3" Target="../media/image39.svg" Type="http://schemas.openxmlformats.org/officeDocument/2006/relationships/image"/><Relationship Id="rId4" Target="../media/image40.png" Type="http://schemas.openxmlformats.org/officeDocument/2006/relationships/image"/><Relationship Id="rId5" Target="../media/image4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6.jpeg" Type="http://schemas.openxmlformats.org/officeDocument/2006/relationships/image"/><Relationship Id="rId4" Target="../media/image7.jpeg" Type="http://schemas.openxmlformats.org/officeDocument/2006/relationships/image"/><Relationship Id="rId5" Target="../media/image8.jpeg" Type="http://schemas.openxmlformats.org/officeDocument/2006/relationships/image"/><Relationship Id="rId6" Target="../media/image9.jpeg" Type="http://schemas.openxmlformats.org/officeDocument/2006/relationships/image"/><Relationship Id="rId7" Target="../media/image10.jpeg" Type="http://schemas.openxmlformats.org/officeDocument/2006/relationships/image"/><Relationship Id="rId8" Target="../media/image1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2.jpeg" Type="http://schemas.openxmlformats.org/officeDocument/2006/relationships/image"/><Relationship Id="rId4" Target="https://pickl.ai/blog/introduction-to-big-data-importance-types-and-benefits/"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 Id="rId5" Target="../media/image18.png" Type="http://schemas.openxmlformats.org/officeDocument/2006/relationships/image"/><Relationship Id="rId6" Target="../media/image19.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0.png" Type="http://schemas.openxmlformats.org/officeDocument/2006/relationships/image"/><Relationship Id="rId2" Target="../media/image22.png" Type="http://schemas.openxmlformats.org/officeDocument/2006/relationships/image"/><Relationship Id="rId3" Target="../media/image23.png" Type="http://schemas.openxmlformats.org/officeDocument/2006/relationships/image"/><Relationship Id="rId4" Target="../media/image24.png" Type="http://schemas.openxmlformats.org/officeDocument/2006/relationships/image"/><Relationship Id="rId5" Target="../media/image25.png" Type="http://schemas.openxmlformats.org/officeDocument/2006/relationships/image"/><Relationship Id="rId6" Target="../media/image26.png" Type="http://schemas.openxmlformats.org/officeDocument/2006/relationships/image"/><Relationship Id="rId7" Target="../media/image27.png" Type="http://schemas.openxmlformats.org/officeDocument/2006/relationships/image"/><Relationship Id="rId8" Target="../media/image28.png" Type="http://schemas.openxmlformats.org/officeDocument/2006/relationships/image"/><Relationship Id="rId9" Target="../media/image2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31.png" Type="http://schemas.openxmlformats.org/officeDocument/2006/relationships/image"/><Relationship Id="rId5" Target="../media/image3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2E2F6"/>
        </a:solidFill>
      </p:bgPr>
    </p:bg>
    <p:spTree>
      <p:nvGrpSpPr>
        <p:cNvPr id="1" name=""/>
        <p:cNvGrpSpPr/>
        <p:nvPr/>
      </p:nvGrpSpPr>
      <p:grpSpPr>
        <a:xfrm>
          <a:off x="0" y="0"/>
          <a:ext cx="0" cy="0"/>
          <a:chOff x="0" y="0"/>
          <a:chExt cx="0" cy="0"/>
        </a:xfrm>
      </p:grpSpPr>
      <p:grpSp>
        <p:nvGrpSpPr>
          <p:cNvPr name="Group 2" id="2"/>
          <p:cNvGrpSpPr/>
          <p:nvPr/>
        </p:nvGrpSpPr>
        <p:grpSpPr>
          <a:xfrm rot="0">
            <a:off x="13220872" y="-3172379"/>
            <a:ext cx="7573225" cy="6508240"/>
            <a:chOff x="0" y="0"/>
            <a:chExt cx="812800" cy="698500"/>
          </a:xfrm>
        </p:grpSpPr>
        <p:sp>
          <p:nvSpPr>
            <p:cNvPr name="Freeform 3" id="3"/>
            <p:cNvSpPr/>
            <p:nvPr/>
          </p:nvSpPr>
          <p:spPr>
            <a:xfrm flipH="false" flipV="false" rot="0">
              <a:off x="9619" y="0"/>
              <a:ext cx="793562" cy="698500"/>
            </a:xfrm>
            <a:custGeom>
              <a:avLst/>
              <a:gdLst/>
              <a:ahLst/>
              <a:cxnLst/>
              <a:rect r="r" b="b" t="t" l="l"/>
              <a:pathLst>
                <a:path h="698500" w="793562">
                  <a:moveTo>
                    <a:pt x="777990" y="392546"/>
                  </a:moveTo>
                  <a:lnTo>
                    <a:pt x="625172" y="655204"/>
                  </a:lnTo>
                  <a:cubicBezTo>
                    <a:pt x="609576" y="682009"/>
                    <a:pt x="580902" y="698500"/>
                    <a:pt x="549890" y="698500"/>
                  </a:cubicBezTo>
                  <a:lnTo>
                    <a:pt x="243672" y="698500"/>
                  </a:lnTo>
                  <a:cubicBezTo>
                    <a:pt x="212660" y="698500"/>
                    <a:pt x="183986" y="682009"/>
                    <a:pt x="168390" y="655204"/>
                  </a:cubicBezTo>
                  <a:lnTo>
                    <a:pt x="15572" y="392546"/>
                  </a:lnTo>
                  <a:cubicBezTo>
                    <a:pt x="0" y="365782"/>
                    <a:pt x="0" y="332718"/>
                    <a:pt x="15572" y="305954"/>
                  </a:cubicBezTo>
                  <a:lnTo>
                    <a:pt x="168390" y="43296"/>
                  </a:lnTo>
                  <a:cubicBezTo>
                    <a:pt x="183986" y="16491"/>
                    <a:pt x="212660" y="0"/>
                    <a:pt x="243672" y="0"/>
                  </a:cubicBezTo>
                  <a:lnTo>
                    <a:pt x="549890" y="0"/>
                  </a:lnTo>
                  <a:cubicBezTo>
                    <a:pt x="580902" y="0"/>
                    <a:pt x="609576" y="16491"/>
                    <a:pt x="625172" y="43296"/>
                  </a:cubicBezTo>
                  <a:lnTo>
                    <a:pt x="777990" y="305954"/>
                  </a:lnTo>
                  <a:cubicBezTo>
                    <a:pt x="793562" y="332718"/>
                    <a:pt x="793562" y="365782"/>
                    <a:pt x="777990" y="392546"/>
                  </a:cubicBezTo>
                  <a:close/>
                </a:path>
              </a:pathLst>
            </a:custGeom>
            <a:solidFill>
              <a:srgbClr val="112D4E"/>
            </a:soli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3770251" y="-3256312"/>
            <a:ext cx="7023846" cy="6036118"/>
            <a:chOff x="0" y="0"/>
            <a:chExt cx="812800" cy="698500"/>
          </a:xfrm>
        </p:grpSpPr>
        <p:sp>
          <p:nvSpPr>
            <p:cNvPr name="Freeform 6" id="6"/>
            <p:cNvSpPr/>
            <p:nvPr/>
          </p:nvSpPr>
          <p:spPr>
            <a:xfrm flipH="false" flipV="false" rot="0">
              <a:off x="7620" y="0"/>
              <a:ext cx="797561" cy="698500"/>
            </a:xfrm>
            <a:custGeom>
              <a:avLst/>
              <a:gdLst/>
              <a:ahLst/>
              <a:cxnLst/>
              <a:rect r="r" b="b" t="t" l="l"/>
              <a:pathLst>
                <a:path h="698500" w="797561">
                  <a:moveTo>
                    <a:pt x="785225" y="383548"/>
                  </a:moveTo>
                  <a:lnTo>
                    <a:pt x="621935" y="664202"/>
                  </a:lnTo>
                  <a:cubicBezTo>
                    <a:pt x="609580" y="685437"/>
                    <a:pt x="586867" y="698500"/>
                    <a:pt x="562300" y="698500"/>
                  </a:cubicBezTo>
                  <a:lnTo>
                    <a:pt x="235260" y="698500"/>
                  </a:lnTo>
                  <a:cubicBezTo>
                    <a:pt x="210693" y="698500"/>
                    <a:pt x="187980" y="685437"/>
                    <a:pt x="175625" y="664202"/>
                  </a:cubicBezTo>
                  <a:lnTo>
                    <a:pt x="12335" y="383548"/>
                  </a:lnTo>
                  <a:cubicBezTo>
                    <a:pt x="0" y="362346"/>
                    <a:pt x="0" y="336154"/>
                    <a:pt x="12335" y="314952"/>
                  </a:cubicBezTo>
                  <a:lnTo>
                    <a:pt x="175625" y="34298"/>
                  </a:lnTo>
                  <a:cubicBezTo>
                    <a:pt x="187980" y="13063"/>
                    <a:pt x="210693" y="0"/>
                    <a:pt x="235260" y="0"/>
                  </a:cubicBezTo>
                  <a:lnTo>
                    <a:pt x="562300" y="0"/>
                  </a:lnTo>
                  <a:cubicBezTo>
                    <a:pt x="586867" y="0"/>
                    <a:pt x="609580" y="13063"/>
                    <a:pt x="621935" y="34298"/>
                  </a:cubicBezTo>
                  <a:lnTo>
                    <a:pt x="785225" y="314952"/>
                  </a:lnTo>
                  <a:cubicBezTo>
                    <a:pt x="797560" y="336154"/>
                    <a:pt x="797560" y="362346"/>
                    <a:pt x="785225" y="383548"/>
                  </a:cubicBezTo>
                  <a:close/>
                </a:path>
              </a:pathLst>
            </a:custGeom>
            <a:solidFill>
              <a:srgbClr val="000000">
                <a:alpha val="0"/>
              </a:srgbClr>
            </a:solidFill>
            <a:ln w="66675" cap="rnd">
              <a:gradFill>
                <a:gsLst>
                  <a:gs pos="0">
                    <a:srgbClr val="112D4E">
                      <a:alpha val="100000"/>
                    </a:srgbClr>
                  </a:gs>
                  <a:gs pos="50000">
                    <a:srgbClr val="255389">
                      <a:alpha val="100000"/>
                    </a:srgbClr>
                  </a:gs>
                  <a:gs pos="100000">
                    <a:srgbClr val="227BBB">
                      <a:alpha val="100000"/>
                    </a:srgbClr>
                  </a:gs>
                </a:gsLst>
                <a:lin ang="5400000"/>
              </a:gradFill>
              <a:prstDash val="solid"/>
              <a:round/>
            </a:ln>
          </p:spPr>
        </p:sp>
        <p:sp>
          <p:nvSpPr>
            <p:cNvPr name="TextBox 7" id="7"/>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0165464" y="3802496"/>
            <a:ext cx="1730874" cy="1153916"/>
          </a:xfrm>
          <a:custGeom>
            <a:avLst/>
            <a:gdLst/>
            <a:ahLst/>
            <a:cxnLst/>
            <a:rect r="r" b="b" t="t" l="l"/>
            <a:pathLst>
              <a:path h="1153916" w="1730874">
                <a:moveTo>
                  <a:pt x="0" y="0"/>
                </a:moveTo>
                <a:lnTo>
                  <a:pt x="1730874" y="0"/>
                </a:lnTo>
                <a:lnTo>
                  <a:pt x="1730874" y="1153916"/>
                </a:lnTo>
                <a:lnTo>
                  <a:pt x="0" y="1153916"/>
                </a:lnTo>
                <a:lnTo>
                  <a:pt x="0" y="0"/>
                </a:lnTo>
                <a:close/>
              </a:path>
            </a:pathLst>
          </a:custGeom>
          <a:blipFill>
            <a:blip r:embed="rId2"/>
            <a:stretch>
              <a:fillRect l="0" t="0" r="0" b="0"/>
            </a:stretch>
          </a:blipFill>
        </p:spPr>
      </p:sp>
      <p:grpSp>
        <p:nvGrpSpPr>
          <p:cNvPr name="Group 9" id="9"/>
          <p:cNvGrpSpPr/>
          <p:nvPr/>
        </p:nvGrpSpPr>
        <p:grpSpPr>
          <a:xfrm rot="0">
            <a:off x="14475218" y="-3414843"/>
            <a:ext cx="6522082" cy="5604914"/>
            <a:chOff x="0" y="0"/>
            <a:chExt cx="812800" cy="698500"/>
          </a:xfrm>
        </p:grpSpPr>
        <p:sp>
          <p:nvSpPr>
            <p:cNvPr name="Freeform 10" id="10"/>
            <p:cNvSpPr/>
            <p:nvPr/>
          </p:nvSpPr>
          <p:spPr>
            <a:xfrm flipH="false" flipV="false" rot="0">
              <a:off x="8206" y="0"/>
              <a:ext cx="796388" cy="698500"/>
            </a:xfrm>
            <a:custGeom>
              <a:avLst/>
              <a:gdLst/>
              <a:ahLst/>
              <a:cxnLst/>
              <a:rect r="r" b="b" t="t" l="l"/>
              <a:pathLst>
                <a:path h="698500" w="796388">
                  <a:moveTo>
                    <a:pt x="783104" y="386186"/>
                  </a:moveTo>
                  <a:lnTo>
                    <a:pt x="622884" y="661564"/>
                  </a:lnTo>
                  <a:cubicBezTo>
                    <a:pt x="609579" y="684432"/>
                    <a:pt x="585118" y="698500"/>
                    <a:pt x="558661" y="698500"/>
                  </a:cubicBezTo>
                  <a:lnTo>
                    <a:pt x="237727" y="698500"/>
                  </a:lnTo>
                  <a:cubicBezTo>
                    <a:pt x="211270" y="698500"/>
                    <a:pt x="186809" y="684432"/>
                    <a:pt x="173504" y="661564"/>
                  </a:cubicBezTo>
                  <a:lnTo>
                    <a:pt x="13284" y="386186"/>
                  </a:lnTo>
                  <a:cubicBezTo>
                    <a:pt x="0" y="363354"/>
                    <a:pt x="0" y="335146"/>
                    <a:pt x="13284" y="312314"/>
                  </a:cubicBezTo>
                  <a:lnTo>
                    <a:pt x="173504" y="36936"/>
                  </a:lnTo>
                  <a:cubicBezTo>
                    <a:pt x="186809" y="14068"/>
                    <a:pt x="211270" y="0"/>
                    <a:pt x="237727" y="0"/>
                  </a:cubicBezTo>
                  <a:lnTo>
                    <a:pt x="558661" y="0"/>
                  </a:lnTo>
                  <a:cubicBezTo>
                    <a:pt x="585118" y="0"/>
                    <a:pt x="609579" y="14068"/>
                    <a:pt x="622884" y="36936"/>
                  </a:cubicBezTo>
                  <a:lnTo>
                    <a:pt x="783104" y="312314"/>
                  </a:lnTo>
                  <a:cubicBezTo>
                    <a:pt x="796388" y="335146"/>
                    <a:pt x="796388" y="363354"/>
                    <a:pt x="783104" y="386186"/>
                  </a:cubicBezTo>
                  <a:close/>
                </a:path>
              </a:pathLst>
            </a:custGeom>
            <a:solidFill>
              <a:srgbClr val="DFE3EE">
                <a:alpha val="84706"/>
              </a:srgbClr>
            </a:solidFill>
            <a:ln w="57150" cap="rnd">
              <a:gradFill>
                <a:gsLst>
                  <a:gs pos="0">
                    <a:srgbClr val="FFE42F">
                      <a:alpha val="85000"/>
                    </a:srgbClr>
                  </a:gs>
                  <a:gs pos="100000">
                    <a:srgbClr val="FFB613">
                      <a:alpha val="85000"/>
                    </a:srgbClr>
                  </a:gs>
                </a:gsLst>
                <a:path path="circle">
                  <a:fillToRect l="50000" r="50000" t="50000" b="50000"/>
                </a:path>
              </a:gradFill>
              <a:prstDash val="solid"/>
              <a:round/>
            </a:ln>
          </p:spPr>
        </p:sp>
        <p:sp>
          <p:nvSpPr>
            <p:cNvPr name="TextBox 11" id="11"/>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true" flipV="false" rot="0">
            <a:off x="10377335" y="3987882"/>
            <a:ext cx="9234335" cy="8103129"/>
          </a:xfrm>
          <a:custGeom>
            <a:avLst/>
            <a:gdLst/>
            <a:ahLst/>
            <a:cxnLst/>
            <a:rect r="r" b="b" t="t" l="l"/>
            <a:pathLst>
              <a:path h="8103129" w="9234335">
                <a:moveTo>
                  <a:pt x="9234335" y="0"/>
                </a:moveTo>
                <a:lnTo>
                  <a:pt x="0" y="0"/>
                </a:lnTo>
                <a:lnTo>
                  <a:pt x="0" y="8103129"/>
                </a:lnTo>
                <a:lnTo>
                  <a:pt x="9234335" y="8103129"/>
                </a:lnTo>
                <a:lnTo>
                  <a:pt x="9234335" y="0"/>
                </a:lnTo>
                <a:close/>
              </a:path>
            </a:pathLst>
          </a:custGeom>
          <a:blipFill>
            <a:blip r:embed="rId3"/>
            <a:stretch>
              <a:fillRect l="0" t="0" r="0" b="0"/>
            </a:stretch>
          </a:blipFill>
        </p:spPr>
      </p:sp>
      <p:sp>
        <p:nvSpPr>
          <p:cNvPr name="Freeform 13" id="13"/>
          <p:cNvSpPr/>
          <p:nvPr/>
        </p:nvSpPr>
        <p:spPr>
          <a:xfrm flipH="false" flipV="false" rot="0">
            <a:off x="9736201" y="311764"/>
            <a:ext cx="9055956" cy="8229600"/>
          </a:xfrm>
          <a:custGeom>
            <a:avLst/>
            <a:gdLst/>
            <a:ahLst/>
            <a:cxnLst/>
            <a:rect r="r" b="b" t="t" l="l"/>
            <a:pathLst>
              <a:path h="8229600" w="9055956">
                <a:moveTo>
                  <a:pt x="0" y="0"/>
                </a:moveTo>
                <a:lnTo>
                  <a:pt x="9055956" y="0"/>
                </a:lnTo>
                <a:lnTo>
                  <a:pt x="9055956" y="8229600"/>
                </a:lnTo>
                <a:lnTo>
                  <a:pt x="0" y="8229600"/>
                </a:lnTo>
                <a:lnTo>
                  <a:pt x="0" y="0"/>
                </a:lnTo>
                <a:close/>
              </a:path>
            </a:pathLst>
          </a:custGeom>
          <a:blipFill>
            <a:blip r:embed="rId4"/>
            <a:stretch>
              <a:fillRect l="0" t="0" r="0" b="0"/>
            </a:stretch>
          </a:blipFill>
        </p:spPr>
      </p:sp>
      <p:grpSp>
        <p:nvGrpSpPr>
          <p:cNvPr name="Group 14" id="14"/>
          <p:cNvGrpSpPr/>
          <p:nvPr/>
        </p:nvGrpSpPr>
        <p:grpSpPr>
          <a:xfrm rot="0">
            <a:off x="9526592" y="939260"/>
            <a:ext cx="7908037" cy="6795970"/>
            <a:chOff x="0" y="0"/>
            <a:chExt cx="812800" cy="698500"/>
          </a:xfrm>
        </p:grpSpPr>
        <p:sp>
          <p:nvSpPr>
            <p:cNvPr name="Freeform 15" id="15"/>
            <p:cNvSpPr/>
            <p:nvPr/>
          </p:nvSpPr>
          <p:spPr>
            <a:xfrm flipH="false" flipV="false" rot="0">
              <a:off x="6204" y="0"/>
              <a:ext cx="800393" cy="698500"/>
            </a:xfrm>
            <a:custGeom>
              <a:avLst/>
              <a:gdLst/>
              <a:ahLst/>
              <a:cxnLst/>
              <a:rect r="r" b="b" t="t" l="l"/>
              <a:pathLst>
                <a:path h="698500" w="800393">
                  <a:moveTo>
                    <a:pt x="790349" y="377174"/>
                  </a:moveTo>
                  <a:lnTo>
                    <a:pt x="619643" y="670576"/>
                  </a:lnTo>
                  <a:cubicBezTo>
                    <a:pt x="609584" y="687864"/>
                    <a:pt x="591091" y="698500"/>
                    <a:pt x="571089" y="698500"/>
                  </a:cubicBezTo>
                  <a:lnTo>
                    <a:pt x="229303" y="698500"/>
                  </a:lnTo>
                  <a:cubicBezTo>
                    <a:pt x="209301" y="698500"/>
                    <a:pt x="190808" y="687864"/>
                    <a:pt x="180749" y="670576"/>
                  </a:cubicBezTo>
                  <a:lnTo>
                    <a:pt x="10043" y="377174"/>
                  </a:lnTo>
                  <a:cubicBezTo>
                    <a:pt x="0" y="359913"/>
                    <a:pt x="0" y="338587"/>
                    <a:pt x="10043" y="321326"/>
                  </a:cubicBezTo>
                  <a:lnTo>
                    <a:pt x="180749" y="27924"/>
                  </a:lnTo>
                  <a:cubicBezTo>
                    <a:pt x="190808" y="10636"/>
                    <a:pt x="209301" y="0"/>
                    <a:pt x="229303" y="0"/>
                  </a:cubicBezTo>
                  <a:lnTo>
                    <a:pt x="571089" y="0"/>
                  </a:lnTo>
                  <a:cubicBezTo>
                    <a:pt x="591091" y="0"/>
                    <a:pt x="609584" y="10636"/>
                    <a:pt x="619643" y="27924"/>
                  </a:cubicBezTo>
                  <a:lnTo>
                    <a:pt x="790349" y="321326"/>
                  </a:lnTo>
                  <a:cubicBezTo>
                    <a:pt x="800392" y="338587"/>
                    <a:pt x="800392" y="359913"/>
                    <a:pt x="790349" y="377174"/>
                  </a:cubicBezTo>
                  <a:close/>
                </a:path>
              </a:pathLst>
            </a:custGeom>
            <a:gradFill rotWithShape="true">
              <a:gsLst>
                <a:gs pos="0">
                  <a:srgbClr val="FFE42F">
                    <a:alpha val="100000"/>
                  </a:srgbClr>
                </a:gs>
                <a:gs pos="100000">
                  <a:srgbClr val="FF9F2F">
                    <a:alpha val="100000"/>
                  </a:srgbClr>
                </a:gs>
              </a:gsLst>
              <a:path path="circle">
                <a:fillToRect l="50000" r="50000" t="50000" b="50000"/>
              </a:path>
            </a:gradFill>
          </p:spPr>
        </p:sp>
        <p:sp>
          <p:nvSpPr>
            <p:cNvPr name="TextBox 16" id="16"/>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6717233" y="308492"/>
            <a:ext cx="1084133" cy="1261537"/>
            <a:chOff x="0" y="0"/>
            <a:chExt cx="698500" cy="812800"/>
          </a:xfrm>
        </p:grpSpPr>
        <p:sp>
          <p:nvSpPr>
            <p:cNvPr name="Freeform 18" id="18"/>
            <p:cNvSpPr/>
            <p:nvPr/>
          </p:nvSpPr>
          <p:spPr>
            <a:xfrm flipH="false" flipV="false" rot="0">
              <a:off x="0" y="12963"/>
              <a:ext cx="698500" cy="786874"/>
            </a:xfrm>
            <a:custGeom>
              <a:avLst/>
              <a:gdLst/>
              <a:ahLst/>
              <a:cxnLst/>
              <a:rect r="r" b="b" t="t" l="l"/>
              <a:pathLst>
                <a:path h="786874" w="698500">
                  <a:moveTo>
                    <a:pt x="407599" y="20985"/>
                  </a:moveTo>
                  <a:lnTo>
                    <a:pt x="640151" y="156289"/>
                  </a:lnTo>
                  <a:cubicBezTo>
                    <a:pt x="676276" y="177307"/>
                    <a:pt x="698500" y="215949"/>
                    <a:pt x="698500" y="257743"/>
                  </a:cubicBezTo>
                  <a:lnTo>
                    <a:pt x="698500" y="529131"/>
                  </a:lnTo>
                  <a:cubicBezTo>
                    <a:pt x="698500" y="570925"/>
                    <a:pt x="676276" y="609567"/>
                    <a:pt x="640151" y="630585"/>
                  </a:cubicBezTo>
                  <a:lnTo>
                    <a:pt x="407599" y="765889"/>
                  </a:lnTo>
                  <a:cubicBezTo>
                    <a:pt x="371530" y="786874"/>
                    <a:pt x="326970" y="786874"/>
                    <a:pt x="290901" y="765889"/>
                  </a:cubicBezTo>
                  <a:lnTo>
                    <a:pt x="58349" y="630585"/>
                  </a:lnTo>
                  <a:cubicBezTo>
                    <a:pt x="22224" y="609567"/>
                    <a:pt x="0" y="570925"/>
                    <a:pt x="0" y="529131"/>
                  </a:cubicBezTo>
                  <a:lnTo>
                    <a:pt x="0" y="257743"/>
                  </a:lnTo>
                  <a:cubicBezTo>
                    <a:pt x="0" y="215949"/>
                    <a:pt x="22224" y="177307"/>
                    <a:pt x="58349" y="156289"/>
                  </a:cubicBezTo>
                  <a:lnTo>
                    <a:pt x="290901" y="20985"/>
                  </a:lnTo>
                  <a:cubicBezTo>
                    <a:pt x="326970" y="0"/>
                    <a:pt x="371530" y="0"/>
                    <a:pt x="407599" y="20985"/>
                  </a:cubicBezTo>
                  <a:close/>
                </a:path>
              </a:pathLst>
            </a:custGeom>
            <a:solidFill>
              <a:srgbClr val="000000">
                <a:alpha val="0"/>
              </a:srgbClr>
            </a:solidFill>
            <a:ln w="114300" cap="sq">
              <a:gradFill>
                <a:gsLst>
                  <a:gs pos="0">
                    <a:srgbClr val="3183ED">
                      <a:alpha val="100000"/>
                    </a:srgbClr>
                  </a:gs>
                  <a:gs pos="100000">
                    <a:srgbClr val="56CCF2">
                      <a:alpha val="100000"/>
                    </a:srgbClr>
                  </a:gs>
                </a:gsLst>
                <a:lin ang="5400000"/>
              </a:gradFill>
              <a:prstDash val="solid"/>
              <a:miter/>
            </a:ln>
          </p:spPr>
        </p:sp>
        <p:sp>
          <p:nvSpPr>
            <p:cNvPr name="TextBox 19" id="19"/>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6895564" y="516003"/>
            <a:ext cx="727472" cy="846513"/>
            <a:chOff x="0" y="0"/>
            <a:chExt cx="698500" cy="812800"/>
          </a:xfrm>
        </p:grpSpPr>
        <p:sp>
          <p:nvSpPr>
            <p:cNvPr name="Freeform 21" id="21"/>
            <p:cNvSpPr/>
            <p:nvPr/>
          </p:nvSpPr>
          <p:spPr>
            <a:xfrm flipH="false" flipV="false" rot="0">
              <a:off x="0" y="3512"/>
              <a:ext cx="698500" cy="805775"/>
            </a:xfrm>
            <a:custGeom>
              <a:avLst/>
              <a:gdLst/>
              <a:ahLst/>
              <a:cxnLst/>
              <a:rect r="r" b="b" t="t" l="l"/>
              <a:pathLst>
                <a:path h="805775" w="698500">
                  <a:moveTo>
                    <a:pt x="365060" y="5687"/>
                  </a:moveTo>
                  <a:lnTo>
                    <a:pt x="682690" y="190489"/>
                  </a:lnTo>
                  <a:cubicBezTo>
                    <a:pt x="692478" y="196184"/>
                    <a:pt x="698500" y="206655"/>
                    <a:pt x="698500" y="217979"/>
                  </a:cubicBezTo>
                  <a:lnTo>
                    <a:pt x="698500" y="587797"/>
                  </a:lnTo>
                  <a:cubicBezTo>
                    <a:pt x="698500" y="599121"/>
                    <a:pt x="692478" y="609592"/>
                    <a:pt x="682690" y="615287"/>
                  </a:cubicBezTo>
                  <a:lnTo>
                    <a:pt x="365060" y="800089"/>
                  </a:lnTo>
                  <a:cubicBezTo>
                    <a:pt x="355287" y="805776"/>
                    <a:pt x="343213" y="805776"/>
                    <a:pt x="333440" y="800089"/>
                  </a:cubicBezTo>
                  <a:lnTo>
                    <a:pt x="15810" y="615287"/>
                  </a:lnTo>
                  <a:cubicBezTo>
                    <a:pt x="6022" y="609592"/>
                    <a:pt x="0" y="599121"/>
                    <a:pt x="0" y="587797"/>
                  </a:cubicBezTo>
                  <a:lnTo>
                    <a:pt x="0" y="217979"/>
                  </a:lnTo>
                  <a:cubicBezTo>
                    <a:pt x="0" y="206655"/>
                    <a:pt x="6022" y="196184"/>
                    <a:pt x="15810" y="190489"/>
                  </a:cubicBezTo>
                  <a:lnTo>
                    <a:pt x="333440" y="5687"/>
                  </a:lnTo>
                  <a:cubicBezTo>
                    <a:pt x="343213" y="0"/>
                    <a:pt x="355287" y="0"/>
                    <a:pt x="365060" y="5687"/>
                  </a:cubicBezTo>
                  <a:close/>
                </a:path>
              </a:pathLst>
            </a:custGeom>
            <a:gradFill rotWithShape="true">
              <a:gsLst>
                <a:gs pos="0">
                  <a:srgbClr val="3183ED">
                    <a:alpha val="100000"/>
                  </a:srgbClr>
                </a:gs>
                <a:gs pos="100000">
                  <a:srgbClr val="56CCF2">
                    <a:alpha val="100000"/>
                  </a:srgbClr>
                </a:gs>
              </a:gsLst>
              <a:lin ang="5400000"/>
            </a:gradFill>
            <a:ln cap="sq">
              <a:noFill/>
              <a:prstDash val="solid"/>
              <a:miter/>
            </a:ln>
          </p:spPr>
        </p:sp>
        <p:sp>
          <p:nvSpPr>
            <p:cNvPr name="TextBox 22" id="22"/>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sp>
        <p:nvSpPr>
          <p:cNvPr name="Freeform 23" id="23"/>
          <p:cNvSpPr/>
          <p:nvPr/>
        </p:nvSpPr>
        <p:spPr>
          <a:xfrm flipH="false" flipV="false" rot="0">
            <a:off x="9526592" y="4858699"/>
            <a:ext cx="5973371" cy="5428301"/>
          </a:xfrm>
          <a:custGeom>
            <a:avLst/>
            <a:gdLst/>
            <a:ahLst/>
            <a:cxnLst/>
            <a:rect r="r" b="b" t="t" l="l"/>
            <a:pathLst>
              <a:path h="5428301" w="5973371">
                <a:moveTo>
                  <a:pt x="0" y="0"/>
                </a:moveTo>
                <a:lnTo>
                  <a:pt x="5973372" y="0"/>
                </a:lnTo>
                <a:lnTo>
                  <a:pt x="5973372" y="5428301"/>
                </a:lnTo>
                <a:lnTo>
                  <a:pt x="0" y="5428301"/>
                </a:lnTo>
                <a:lnTo>
                  <a:pt x="0" y="0"/>
                </a:lnTo>
                <a:close/>
              </a:path>
            </a:pathLst>
          </a:custGeom>
          <a:blipFill>
            <a:blip r:embed="rId4"/>
            <a:stretch>
              <a:fillRect l="0" t="0" r="0" b="0"/>
            </a:stretch>
          </a:blipFill>
        </p:spPr>
      </p:sp>
      <p:grpSp>
        <p:nvGrpSpPr>
          <p:cNvPr name="Group 24" id="24"/>
          <p:cNvGrpSpPr/>
          <p:nvPr/>
        </p:nvGrpSpPr>
        <p:grpSpPr>
          <a:xfrm rot="0">
            <a:off x="10130894" y="1513521"/>
            <a:ext cx="6669807" cy="5731865"/>
            <a:chOff x="0" y="0"/>
            <a:chExt cx="812800" cy="698500"/>
          </a:xfrm>
        </p:grpSpPr>
        <p:sp>
          <p:nvSpPr>
            <p:cNvPr name="Freeform 25" id="25"/>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5"/>
              <a:stretch>
                <a:fillRect l="-13613" t="0" r="-10008" b="0"/>
              </a:stretch>
            </a:blipFill>
          </p:spPr>
        </p:sp>
      </p:grpSp>
      <p:grpSp>
        <p:nvGrpSpPr>
          <p:cNvPr name="Group 26" id="26"/>
          <p:cNvGrpSpPr/>
          <p:nvPr/>
        </p:nvGrpSpPr>
        <p:grpSpPr>
          <a:xfrm rot="0">
            <a:off x="9736201" y="5164741"/>
            <a:ext cx="5357059" cy="4603722"/>
            <a:chOff x="0" y="0"/>
            <a:chExt cx="812800" cy="698500"/>
          </a:xfrm>
        </p:grpSpPr>
        <p:sp>
          <p:nvSpPr>
            <p:cNvPr name="Freeform 27" id="27"/>
            <p:cNvSpPr/>
            <p:nvPr/>
          </p:nvSpPr>
          <p:spPr>
            <a:xfrm flipH="false" flipV="false" rot="0">
              <a:off x="10545" y="0"/>
              <a:ext cx="791709" cy="698500"/>
            </a:xfrm>
            <a:custGeom>
              <a:avLst/>
              <a:gdLst/>
              <a:ahLst/>
              <a:cxnLst/>
              <a:rect r="r" b="b" t="t" l="l"/>
              <a:pathLst>
                <a:path h="698500" w="791709">
                  <a:moveTo>
                    <a:pt x="774638" y="396717"/>
                  </a:moveTo>
                  <a:lnTo>
                    <a:pt x="626672" y="651033"/>
                  </a:lnTo>
                  <a:cubicBezTo>
                    <a:pt x="609574" y="680421"/>
                    <a:pt x="578138" y="698500"/>
                    <a:pt x="544138" y="698500"/>
                  </a:cubicBezTo>
                  <a:lnTo>
                    <a:pt x="247572" y="698500"/>
                  </a:lnTo>
                  <a:cubicBezTo>
                    <a:pt x="213572" y="698500"/>
                    <a:pt x="182136" y="680421"/>
                    <a:pt x="165038" y="651033"/>
                  </a:cubicBezTo>
                  <a:lnTo>
                    <a:pt x="17072" y="396717"/>
                  </a:lnTo>
                  <a:cubicBezTo>
                    <a:pt x="0" y="367375"/>
                    <a:pt x="0" y="331125"/>
                    <a:pt x="17072" y="301783"/>
                  </a:cubicBezTo>
                  <a:lnTo>
                    <a:pt x="165038" y="47467"/>
                  </a:lnTo>
                  <a:cubicBezTo>
                    <a:pt x="182136" y="18079"/>
                    <a:pt x="213572" y="0"/>
                    <a:pt x="247572" y="0"/>
                  </a:cubicBezTo>
                  <a:lnTo>
                    <a:pt x="544138" y="0"/>
                  </a:lnTo>
                  <a:cubicBezTo>
                    <a:pt x="578138" y="0"/>
                    <a:pt x="609574" y="18079"/>
                    <a:pt x="626672" y="47467"/>
                  </a:cubicBezTo>
                  <a:lnTo>
                    <a:pt x="774638" y="301783"/>
                  </a:lnTo>
                  <a:cubicBezTo>
                    <a:pt x="791710" y="331125"/>
                    <a:pt x="791710" y="367375"/>
                    <a:pt x="774638" y="396717"/>
                  </a:cubicBezTo>
                  <a:close/>
                </a:path>
              </a:pathLst>
            </a:custGeom>
            <a:gradFill rotWithShape="true">
              <a:gsLst>
                <a:gs pos="0">
                  <a:srgbClr val="3183ED">
                    <a:alpha val="100000"/>
                  </a:srgbClr>
                </a:gs>
                <a:gs pos="100000">
                  <a:srgbClr val="56CCF2">
                    <a:alpha val="100000"/>
                  </a:srgbClr>
                </a:gs>
              </a:gsLst>
              <a:lin ang="5400000"/>
            </a:gradFill>
          </p:spPr>
        </p:sp>
        <p:sp>
          <p:nvSpPr>
            <p:cNvPr name="TextBox 28" id="2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9" id="29"/>
          <p:cNvGrpSpPr/>
          <p:nvPr/>
        </p:nvGrpSpPr>
        <p:grpSpPr>
          <a:xfrm rot="0">
            <a:off x="-443865" y="5982822"/>
            <a:ext cx="9587865" cy="1052918"/>
            <a:chOff x="0" y="0"/>
            <a:chExt cx="5551013" cy="609600"/>
          </a:xfrm>
        </p:grpSpPr>
        <p:sp>
          <p:nvSpPr>
            <p:cNvPr name="Freeform 30" id="30"/>
            <p:cNvSpPr/>
            <p:nvPr/>
          </p:nvSpPr>
          <p:spPr>
            <a:xfrm flipH="false" flipV="false" rot="0">
              <a:off x="3924" y="0"/>
              <a:ext cx="5543165" cy="609600"/>
            </a:xfrm>
            <a:custGeom>
              <a:avLst/>
              <a:gdLst/>
              <a:ahLst/>
              <a:cxnLst/>
              <a:rect r="r" b="b" t="t" l="l"/>
              <a:pathLst>
                <a:path h="609600" w="5543165">
                  <a:moveTo>
                    <a:pt x="5327739" y="0"/>
                  </a:moveTo>
                  <a:lnTo>
                    <a:pt x="12225" y="0"/>
                  </a:lnTo>
                  <a:cubicBezTo>
                    <a:pt x="8484" y="0"/>
                    <a:pt x="4970" y="1799"/>
                    <a:pt x="2783" y="4834"/>
                  </a:cubicBezTo>
                  <a:cubicBezTo>
                    <a:pt x="595" y="7869"/>
                    <a:pt x="0" y="11771"/>
                    <a:pt x="1183" y="15321"/>
                  </a:cubicBezTo>
                  <a:lnTo>
                    <a:pt x="194169" y="594279"/>
                  </a:lnTo>
                  <a:cubicBezTo>
                    <a:pt x="197219" y="603429"/>
                    <a:pt x="205781" y="609600"/>
                    <a:pt x="215425" y="609600"/>
                  </a:cubicBezTo>
                  <a:lnTo>
                    <a:pt x="5530939" y="609600"/>
                  </a:lnTo>
                  <a:cubicBezTo>
                    <a:pt x="5534681" y="609600"/>
                    <a:pt x="5538194" y="607801"/>
                    <a:pt x="5540382" y="604766"/>
                  </a:cubicBezTo>
                  <a:cubicBezTo>
                    <a:pt x="5542570" y="601731"/>
                    <a:pt x="5543165" y="597829"/>
                    <a:pt x="5541982" y="594279"/>
                  </a:cubicBezTo>
                  <a:lnTo>
                    <a:pt x="5348996" y="15321"/>
                  </a:lnTo>
                  <a:cubicBezTo>
                    <a:pt x="5345946" y="6171"/>
                    <a:pt x="5337384" y="0"/>
                    <a:pt x="5327739" y="0"/>
                  </a:cubicBezTo>
                  <a:close/>
                </a:path>
              </a:pathLst>
            </a:custGeom>
            <a:gradFill rotWithShape="true">
              <a:gsLst>
                <a:gs pos="0">
                  <a:srgbClr val="3183ED">
                    <a:alpha val="100000"/>
                  </a:srgbClr>
                </a:gs>
                <a:gs pos="100000">
                  <a:srgbClr val="56CCF2">
                    <a:alpha val="100000"/>
                  </a:srgbClr>
                </a:gs>
              </a:gsLst>
              <a:lin ang="5400000"/>
            </a:gradFill>
          </p:spPr>
        </p:sp>
        <p:sp>
          <p:nvSpPr>
            <p:cNvPr name="TextBox 31" id="31"/>
            <p:cNvSpPr txBox="true"/>
            <p:nvPr/>
          </p:nvSpPr>
          <p:spPr>
            <a:xfrm>
              <a:off x="101600" y="-57150"/>
              <a:ext cx="5347813" cy="666750"/>
            </a:xfrm>
            <a:prstGeom prst="rect">
              <a:avLst/>
            </a:prstGeom>
          </p:spPr>
          <p:txBody>
            <a:bodyPr anchor="ctr" rtlCol="false" tIns="50800" lIns="50800" bIns="50800" rIns="50800"/>
            <a:lstStyle/>
            <a:p>
              <a:pPr algn="ctr">
                <a:lnSpc>
                  <a:spcPts val="2659"/>
                </a:lnSpc>
              </a:pPr>
            </a:p>
          </p:txBody>
        </p:sp>
      </p:grpSp>
      <p:grpSp>
        <p:nvGrpSpPr>
          <p:cNvPr name="Group 32" id="32"/>
          <p:cNvGrpSpPr/>
          <p:nvPr/>
        </p:nvGrpSpPr>
        <p:grpSpPr>
          <a:xfrm rot="0">
            <a:off x="10130894" y="5503929"/>
            <a:ext cx="4567674" cy="3925345"/>
            <a:chOff x="0" y="0"/>
            <a:chExt cx="812800" cy="698500"/>
          </a:xfrm>
        </p:grpSpPr>
        <p:sp>
          <p:nvSpPr>
            <p:cNvPr name="Freeform 33" id="3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6"/>
              <a:stretch>
                <a:fillRect l="-26388" t="0" r="-26388" b="0"/>
              </a:stretch>
            </a:blipFill>
          </p:spPr>
        </p:sp>
      </p:grpSp>
      <p:sp>
        <p:nvSpPr>
          <p:cNvPr name="TextBox 34" id="34"/>
          <p:cNvSpPr txBox="true"/>
          <p:nvPr/>
        </p:nvSpPr>
        <p:spPr>
          <a:xfrm rot="0">
            <a:off x="1028700" y="6060613"/>
            <a:ext cx="6531073" cy="802086"/>
          </a:xfrm>
          <a:prstGeom prst="rect">
            <a:avLst/>
          </a:prstGeom>
        </p:spPr>
        <p:txBody>
          <a:bodyPr anchor="t" rtlCol="false" tIns="0" lIns="0" bIns="0" rIns="0">
            <a:spAutoFit/>
          </a:bodyPr>
          <a:lstStyle/>
          <a:p>
            <a:pPr marL="0" indent="0" lvl="0">
              <a:lnSpc>
                <a:spcPts val="6550"/>
              </a:lnSpc>
              <a:spcBef>
                <a:spcPct val="0"/>
              </a:spcBef>
            </a:pPr>
            <a:r>
              <a:rPr lang="en-US" sz="4679" spc="224">
                <a:solidFill>
                  <a:srgbClr val="000000"/>
                </a:solidFill>
                <a:latin typeface="Clear Sans Bold"/>
              </a:rPr>
              <a:t>CASE STUDY (BDT)</a:t>
            </a:r>
          </a:p>
        </p:txBody>
      </p:sp>
      <p:sp>
        <p:nvSpPr>
          <p:cNvPr name="TextBox 35" id="35"/>
          <p:cNvSpPr txBox="true"/>
          <p:nvPr/>
        </p:nvSpPr>
        <p:spPr>
          <a:xfrm rot="0">
            <a:off x="217299" y="1659730"/>
            <a:ext cx="9309294" cy="2404758"/>
          </a:xfrm>
          <a:prstGeom prst="rect">
            <a:avLst/>
          </a:prstGeom>
        </p:spPr>
        <p:txBody>
          <a:bodyPr anchor="t" rtlCol="false" tIns="0" lIns="0" bIns="0" rIns="0">
            <a:spAutoFit/>
          </a:bodyPr>
          <a:lstStyle/>
          <a:p>
            <a:pPr algn="ctr">
              <a:lnSpc>
                <a:spcPts val="6099"/>
              </a:lnSpc>
            </a:pPr>
            <a:r>
              <a:rPr lang="en-US" sz="5169">
                <a:solidFill>
                  <a:srgbClr val="3B5998"/>
                </a:solidFill>
                <a:latin typeface="Rosella Solid"/>
              </a:rPr>
              <a:t>Facebook use Big Data</a:t>
            </a:r>
          </a:p>
          <a:p>
            <a:pPr algn="ctr" marL="0" indent="0" lvl="0">
              <a:lnSpc>
                <a:spcPts val="6892"/>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2E2F6"/>
        </a:solidFill>
      </p:bgPr>
    </p:bg>
    <p:spTree>
      <p:nvGrpSpPr>
        <p:cNvPr id="1" name=""/>
        <p:cNvGrpSpPr/>
        <p:nvPr/>
      </p:nvGrpSpPr>
      <p:grpSpPr>
        <a:xfrm>
          <a:off x="0" y="0"/>
          <a:ext cx="0" cy="0"/>
          <a:chOff x="0" y="0"/>
          <a:chExt cx="0" cy="0"/>
        </a:xfrm>
      </p:grpSpPr>
      <p:sp>
        <p:nvSpPr>
          <p:cNvPr name="Freeform 2" id="2"/>
          <p:cNvSpPr/>
          <p:nvPr/>
        </p:nvSpPr>
        <p:spPr>
          <a:xfrm flipH="true" flipV="false" rot="-5400000">
            <a:off x="11547274" y="-754240"/>
            <a:ext cx="8112943" cy="7119108"/>
          </a:xfrm>
          <a:custGeom>
            <a:avLst/>
            <a:gdLst/>
            <a:ahLst/>
            <a:cxnLst/>
            <a:rect r="r" b="b" t="t" l="l"/>
            <a:pathLst>
              <a:path h="7119108" w="8112943">
                <a:moveTo>
                  <a:pt x="8112943" y="0"/>
                </a:moveTo>
                <a:lnTo>
                  <a:pt x="0" y="0"/>
                </a:lnTo>
                <a:lnTo>
                  <a:pt x="0" y="7119108"/>
                </a:lnTo>
                <a:lnTo>
                  <a:pt x="8112943" y="7119108"/>
                </a:lnTo>
                <a:lnTo>
                  <a:pt x="8112943" y="0"/>
                </a:lnTo>
                <a:close/>
              </a:path>
            </a:pathLst>
          </a:custGeom>
          <a:blipFill>
            <a:blip r:embed="rId2"/>
            <a:stretch>
              <a:fillRect l="0" t="0" r="0" b="0"/>
            </a:stretch>
          </a:blipFill>
        </p:spPr>
      </p:sp>
      <p:sp>
        <p:nvSpPr>
          <p:cNvPr name="Freeform 3" id="3"/>
          <p:cNvSpPr/>
          <p:nvPr/>
        </p:nvSpPr>
        <p:spPr>
          <a:xfrm flipH="false" flipV="false" rot="-5400000">
            <a:off x="11899348" y="3676408"/>
            <a:ext cx="8565323" cy="7783737"/>
          </a:xfrm>
          <a:custGeom>
            <a:avLst/>
            <a:gdLst/>
            <a:ahLst/>
            <a:cxnLst/>
            <a:rect r="r" b="b" t="t" l="l"/>
            <a:pathLst>
              <a:path h="7783737" w="8565323">
                <a:moveTo>
                  <a:pt x="0" y="0"/>
                </a:moveTo>
                <a:lnTo>
                  <a:pt x="8565322" y="0"/>
                </a:lnTo>
                <a:lnTo>
                  <a:pt x="8565322" y="7783737"/>
                </a:lnTo>
                <a:lnTo>
                  <a:pt x="0" y="7783737"/>
                </a:lnTo>
                <a:lnTo>
                  <a:pt x="0" y="0"/>
                </a:lnTo>
                <a:close/>
              </a:path>
            </a:pathLst>
          </a:custGeom>
          <a:blipFill>
            <a:blip r:embed="rId3"/>
            <a:stretch>
              <a:fillRect l="0" t="0" r="0" b="0"/>
            </a:stretch>
          </a:blipFill>
        </p:spPr>
      </p:sp>
      <p:grpSp>
        <p:nvGrpSpPr>
          <p:cNvPr name="Group 4" id="4"/>
          <p:cNvGrpSpPr/>
          <p:nvPr/>
        </p:nvGrpSpPr>
        <p:grpSpPr>
          <a:xfrm rot="0">
            <a:off x="12770032" y="3285615"/>
            <a:ext cx="7066457" cy="8222786"/>
            <a:chOff x="0" y="0"/>
            <a:chExt cx="698500" cy="812800"/>
          </a:xfrm>
        </p:grpSpPr>
        <p:sp>
          <p:nvSpPr>
            <p:cNvPr name="Freeform 5" id="5"/>
            <p:cNvSpPr/>
            <p:nvPr/>
          </p:nvSpPr>
          <p:spPr>
            <a:xfrm flipH="false" flipV="false" rot="0">
              <a:off x="0" y="7593"/>
              <a:ext cx="698500" cy="797613"/>
            </a:xfrm>
            <a:custGeom>
              <a:avLst/>
              <a:gdLst/>
              <a:ahLst/>
              <a:cxnLst/>
              <a:rect r="r" b="b" t="t" l="l"/>
              <a:pathLst>
                <a:path h="797613" w="698500">
                  <a:moveTo>
                    <a:pt x="383430" y="12293"/>
                  </a:moveTo>
                  <a:lnTo>
                    <a:pt x="664320" y="175721"/>
                  </a:lnTo>
                  <a:cubicBezTo>
                    <a:pt x="685482" y="188033"/>
                    <a:pt x="698500" y="210668"/>
                    <a:pt x="698500" y="235151"/>
                  </a:cubicBezTo>
                  <a:lnTo>
                    <a:pt x="698500" y="562463"/>
                  </a:lnTo>
                  <a:cubicBezTo>
                    <a:pt x="698500" y="586946"/>
                    <a:pt x="685482" y="609581"/>
                    <a:pt x="664320" y="621893"/>
                  </a:cubicBezTo>
                  <a:lnTo>
                    <a:pt x="383430" y="785321"/>
                  </a:lnTo>
                  <a:cubicBezTo>
                    <a:pt x="362301" y="797614"/>
                    <a:pt x="336199" y="797614"/>
                    <a:pt x="315070" y="785321"/>
                  </a:cubicBezTo>
                  <a:lnTo>
                    <a:pt x="34180" y="621893"/>
                  </a:lnTo>
                  <a:cubicBezTo>
                    <a:pt x="13018" y="609581"/>
                    <a:pt x="0" y="586946"/>
                    <a:pt x="0" y="562463"/>
                  </a:cubicBezTo>
                  <a:lnTo>
                    <a:pt x="0" y="235151"/>
                  </a:lnTo>
                  <a:cubicBezTo>
                    <a:pt x="0" y="210668"/>
                    <a:pt x="13018" y="188033"/>
                    <a:pt x="34180" y="175721"/>
                  </a:cubicBezTo>
                  <a:lnTo>
                    <a:pt x="315070" y="12293"/>
                  </a:lnTo>
                  <a:cubicBezTo>
                    <a:pt x="336199" y="0"/>
                    <a:pt x="362301" y="0"/>
                    <a:pt x="383430" y="12293"/>
                  </a:cubicBezTo>
                  <a:close/>
                </a:path>
              </a:pathLst>
            </a:custGeom>
            <a:gradFill rotWithShape="true">
              <a:gsLst>
                <a:gs pos="0">
                  <a:srgbClr val="3183ED">
                    <a:alpha val="100000"/>
                  </a:srgbClr>
                </a:gs>
                <a:gs pos="100000">
                  <a:srgbClr val="56CCF2">
                    <a:alpha val="100000"/>
                  </a:srgbClr>
                </a:gs>
              </a:gsLst>
              <a:lin ang="5400000"/>
            </a:gradFill>
            <a:ln w="12700">
              <a:solidFill>
                <a:srgbClr val="000000"/>
              </a:solidFill>
            </a:ln>
          </p:spPr>
        </p:sp>
      </p:grpSp>
      <p:sp>
        <p:nvSpPr>
          <p:cNvPr name="Freeform 6" id="6"/>
          <p:cNvSpPr/>
          <p:nvPr/>
        </p:nvSpPr>
        <p:spPr>
          <a:xfrm flipH="false" flipV="false" rot="-5400000">
            <a:off x="10418402" y="251728"/>
            <a:ext cx="5269227" cy="4788410"/>
          </a:xfrm>
          <a:custGeom>
            <a:avLst/>
            <a:gdLst/>
            <a:ahLst/>
            <a:cxnLst/>
            <a:rect r="r" b="b" t="t" l="l"/>
            <a:pathLst>
              <a:path h="4788410" w="5269227">
                <a:moveTo>
                  <a:pt x="0" y="0"/>
                </a:moveTo>
                <a:lnTo>
                  <a:pt x="5269227" y="0"/>
                </a:lnTo>
                <a:lnTo>
                  <a:pt x="5269227" y="4788410"/>
                </a:lnTo>
                <a:lnTo>
                  <a:pt x="0" y="4788410"/>
                </a:lnTo>
                <a:lnTo>
                  <a:pt x="0" y="0"/>
                </a:lnTo>
                <a:close/>
              </a:path>
            </a:pathLst>
          </a:custGeom>
          <a:blipFill>
            <a:blip r:embed="rId3">
              <a:alphaModFix amt="42000"/>
            </a:blip>
            <a:stretch>
              <a:fillRect l="0" t="0" r="0" b="0"/>
            </a:stretch>
          </a:blipFill>
        </p:spPr>
      </p:sp>
      <p:grpSp>
        <p:nvGrpSpPr>
          <p:cNvPr name="Group 7" id="7"/>
          <p:cNvGrpSpPr/>
          <p:nvPr/>
        </p:nvGrpSpPr>
        <p:grpSpPr>
          <a:xfrm rot="0">
            <a:off x="11243118" y="539871"/>
            <a:ext cx="3619795" cy="4212125"/>
            <a:chOff x="0" y="0"/>
            <a:chExt cx="698500" cy="812800"/>
          </a:xfrm>
        </p:grpSpPr>
        <p:sp>
          <p:nvSpPr>
            <p:cNvPr name="Freeform 8" id="8"/>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4"/>
              <a:stretch>
                <a:fillRect l="-8181" t="0" r="-8181" b="0"/>
              </a:stretch>
            </a:blipFill>
          </p:spPr>
        </p:sp>
      </p:grpSp>
      <p:grpSp>
        <p:nvGrpSpPr>
          <p:cNvPr name="Group 9" id="9"/>
          <p:cNvGrpSpPr/>
          <p:nvPr/>
        </p:nvGrpSpPr>
        <p:grpSpPr>
          <a:xfrm rot="0">
            <a:off x="13221725" y="3811222"/>
            <a:ext cx="6163070" cy="7171572"/>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5"/>
              <a:stretch>
                <a:fillRect l="0" t="0" r="-32078" b="0"/>
              </a:stretch>
            </a:blipFill>
          </p:spPr>
        </p:sp>
      </p:grpSp>
      <p:sp>
        <p:nvSpPr>
          <p:cNvPr name="TextBox 11" id="11"/>
          <p:cNvSpPr txBox="true"/>
          <p:nvPr/>
        </p:nvSpPr>
        <p:spPr>
          <a:xfrm rot="0">
            <a:off x="806153" y="1123950"/>
            <a:ext cx="6519397" cy="1220953"/>
          </a:xfrm>
          <a:prstGeom prst="rect">
            <a:avLst/>
          </a:prstGeom>
        </p:spPr>
        <p:txBody>
          <a:bodyPr anchor="t" rtlCol="false" tIns="0" lIns="0" bIns="0" rIns="0">
            <a:spAutoFit/>
          </a:bodyPr>
          <a:lstStyle/>
          <a:p>
            <a:pPr marL="0" indent="0" lvl="0">
              <a:lnSpc>
                <a:spcPts val="9354"/>
              </a:lnSpc>
            </a:pPr>
            <a:r>
              <a:rPr lang="en-US" sz="8661" spc="-216">
                <a:solidFill>
                  <a:srgbClr val="112D4E"/>
                </a:solidFill>
                <a:latin typeface="Barlow Bold"/>
              </a:rPr>
              <a:t>Use Case 2:</a:t>
            </a:r>
          </a:p>
        </p:txBody>
      </p:sp>
      <p:sp>
        <p:nvSpPr>
          <p:cNvPr name="TextBox 12" id="12"/>
          <p:cNvSpPr txBox="true"/>
          <p:nvPr/>
        </p:nvSpPr>
        <p:spPr>
          <a:xfrm rot="0">
            <a:off x="2268061" y="2362007"/>
            <a:ext cx="7095358" cy="1780540"/>
          </a:xfrm>
          <a:prstGeom prst="rect">
            <a:avLst/>
          </a:prstGeom>
        </p:spPr>
        <p:txBody>
          <a:bodyPr anchor="t" rtlCol="false" tIns="0" lIns="0" bIns="0" rIns="0">
            <a:spAutoFit/>
          </a:bodyPr>
          <a:lstStyle/>
          <a:p>
            <a:pPr algn="ctr">
              <a:lnSpc>
                <a:spcPts val="4759"/>
              </a:lnSpc>
            </a:pPr>
            <a:r>
              <a:rPr lang="en-US" sz="3399">
                <a:solidFill>
                  <a:srgbClr val="112D4E"/>
                </a:solidFill>
                <a:latin typeface="Canva Sans 2"/>
              </a:rPr>
              <a:t>The Social Cause: </a:t>
            </a:r>
          </a:p>
          <a:p>
            <a:pPr algn="ctr">
              <a:lnSpc>
                <a:spcPts val="4759"/>
              </a:lnSpc>
            </a:pPr>
            <a:r>
              <a:rPr lang="en-US" sz="3399">
                <a:solidFill>
                  <a:srgbClr val="112D4E"/>
                </a:solidFill>
                <a:latin typeface="Canva Sans 2 Bold"/>
              </a:rPr>
              <a:t>“I Voted” Experiment</a:t>
            </a:r>
          </a:p>
          <a:p>
            <a:pPr algn="ctr">
              <a:lnSpc>
                <a:spcPts val="4759"/>
              </a:lnSpc>
            </a:pPr>
          </a:p>
        </p:txBody>
      </p:sp>
      <p:sp>
        <p:nvSpPr>
          <p:cNvPr name="TextBox 13" id="13"/>
          <p:cNvSpPr txBox="true"/>
          <p:nvPr/>
        </p:nvSpPr>
        <p:spPr>
          <a:xfrm rot="0">
            <a:off x="257369" y="3845191"/>
            <a:ext cx="11642641" cy="6391484"/>
          </a:xfrm>
          <a:prstGeom prst="rect">
            <a:avLst/>
          </a:prstGeom>
        </p:spPr>
        <p:txBody>
          <a:bodyPr anchor="t" rtlCol="false" tIns="0" lIns="0" bIns="0" rIns="0">
            <a:spAutoFit/>
          </a:bodyPr>
          <a:lstStyle/>
          <a:p>
            <a:pPr algn="ctr">
              <a:lnSpc>
                <a:spcPts val="3663"/>
              </a:lnSpc>
            </a:pPr>
            <a:r>
              <a:rPr lang="en-US" sz="2616">
                <a:solidFill>
                  <a:srgbClr val="112D4E"/>
                </a:solidFill>
                <a:latin typeface="Canva Sans 2 Bold"/>
              </a:rPr>
              <a:t>Around the end of 2010</a:t>
            </a:r>
            <a:r>
              <a:rPr lang="en-US" sz="2616">
                <a:solidFill>
                  <a:srgbClr val="112D4E"/>
                </a:solidFill>
                <a:latin typeface="Canva Sans 2"/>
              </a:rPr>
              <a:t>, Facebook conducted an </a:t>
            </a:r>
            <a:r>
              <a:rPr lang="en-US" sz="2616">
                <a:solidFill>
                  <a:srgbClr val="112D4E"/>
                </a:solidFill>
                <a:latin typeface="Canva Sans 2 Bold"/>
              </a:rPr>
              <a:t>extensive social experiment</a:t>
            </a:r>
            <a:r>
              <a:rPr lang="en-US" sz="2616">
                <a:solidFill>
                  <a:srgbClr val="112D4E"/>
                </a:solidFill>
                <a:latin typeface="Canva Sans 2"/>
              </a:rPr>
              <a:t> in which it generated a </a:t>
            </a:r>
            <a:r>
              <a:rPr lang="en-US" sz="2616">
                <a:solidFill>
                  <a:srgbClr val="112D4E"/>
                </a:solidFill>
                <a:latin typeface="Canva Sans 2 Bold"/>
              </a:rPr>
              <a:t>sticker </a:t>
            </a:r>
            <a:r>
              <a:rPr lang="en-US" sz="2616">
                <a:solidFill>
                  <a:srgbClr val="112D4E"/>
                </a:solidFill>
                <a:latin typeface="Canva Sans 2"/>
              </a:rPr>
              <a:t>that enabled its users to announce </a:t>
            </a:r>
            <a:r>
              <a:rPr lang="en-US" sz="2616">
                <a:solidFill>
                  <a:srgbClr val="112D4E"/>
                </a:solidFill>
                <a:latin typeface="Canva Sans 2 Bold"/>
              </a:rPr>
              <a:t>“I Voted”</a:t>
            </a:r>
            <a:r>
              <a:rPr lang="en-US" sz="2616">
                <a:solidFill>
                  <a:srgbClr val="112D4E"/>
                </a:solidFill>
                <a:latin typeface="Canva Sans 2"/>
              </a:rPr>
              <a:t> upon their profiles.  </a:t>
            </a:r>
          </a:p>
          <a:p>
            <a:pPr algn="ctr">
              <a:lnSpc>
                <a:spcPts val="3663"/>
              </a:lnSpc>
            </a:pPr>
            <a:r>
              <a:rPr lang="en-US" sz="2616">
                <a:solidFill>
                  <a:srgbClr val="112D4E"/>
                </a:solidFill>
                <a:latin typeface="Canva Sans 2"/>
              </a:rPr>
              <a:t> </a:t>
            </a:r>
          </a:p>
          <a:p>
            <a:pPr algn="ctr">
              <a:lnSpc>
                <a:spcPts val="3663"/>
              </a:lnSpc>
            </a:pPr>
            <a:r>
              <a:rPr lang="en-US" sz="2616">
                <a:solidFill>
                  <a:srgbClr val="112D4E"/>
                </a:solidFill>
                <a:latin typeface="Canva Sans 2"/>
              </a:rPr>
              <a:t>This experiment was </a:t>
            </a:r>
            <a:r>
              <a:rPr lang="en-US" sz="2616">
                <a:solidFill>
                  <a:srgbClr val="112D4E"/>
                </a:solidFill>
                <a:latin typeface="Canva Sans 2 Bold"/>
              </a:rPr>
              <a:t>conducted amidst the 2010 midterm elections</a:t>
            </a:r>
            <a:r>
              <a:rPr lang="en-US" sz="2616">
                <a:solidFill>
                  <a:srgbClr val="112D4E"/>
                </a:solidFill>
                <a:latin typeface="Canva Sans 2"/>
              </a:rPr>
              <a:t> and had quite an effective outcome. </a:t>
            </a:r>
            <a:r>
              <a:rPr lang="en-US" sz="2616">
                <a:solidFill>
                  <a:srgbClr val="112D4E"/>
                </a:solidFill>
                <a:latin typeface="Canva Sans 2 Bold"/>
              </a:rPr>
              <a:t>Upon laying their eyes on the I voted sticker, the users had more chances of voting</a:t>
            </a:r>
            <a:r>
              <a:rPr lang="en-US" sz="2616">
                <a:solidFill>
                  <a:srgbClr val="112D4E"/>
                </a:solidFill>
                <a:latin typeface="Canva Sans 2"/>
              </a:rPr>
              <a:t> and also of being more expressive regarding their voting act, as they observe their friends indulging in the action. </a:t>
            </a:r>
          </a:p>
          <a:p>
            <a:pPr algn="ctr">
              <a:lnSpc>
                <a:spcPts val="3663"/>
              </a:lnSpc>
            </a:pPr>
            <a:r>
              <a:rPr lang="en-US" sz="2616">
                <a:solidFill>
                  <a:srgbClr val="112D4E"/>
                </a:solidFill>
                <a:latin typeface="Canva Sans 2"/>
              </a:rPr>
              <a:t> </a:t>
            </a:r>
          </a:p>
          <a:p>
            <a:pPr algn="ctr">
              <a:lnSpc>
                <a:spcPts val="3663"/>
              </a:lnSpc>
            </a:pPr>
            <a:r>
              <a:rPr lang="en-US" sz="2616">
                <a:solidFill>
                  <a:srgbClr val="112D4E"/>
                </a:solidFill>
                <a:latin typeface="Canva Sans 2"/>
              </a:rPr>
              <a:t>As claimed by the Facebook scientists, the sticker — and </a:t>
            </a:r>
            <a:r>
              <a:rPr lang="en-US" sz="2616">
                <a:solidFill>
                  <a:srgbClr val="112D4E"/>
                </a:solidFill>
                <a:latin typeface="Canva Sans 2 Bold"/>
              </a:rPr>
              <a:t>the peer pressure pertaining to it caused </a:t>
            </a:r>
            <a:r>
              <a:rPr lang="en-US" sz="2616" u="sng">
                <a:solidFill>
                  <a:srgbClr val="112D4E"/>
                </a:solidFill>
                <a:latin typeface="Canva Sans 2 Bold"/>
                <a:hlinkClick r:id="rId6" tooltip="https://www.vox.com/2014/11/4/7154641/midterm-elections-2014-voted-facebook-friends-vote-polls"/>
              </a:rPr>
              <a:t>340,000</a:t>
            </a:r>
            <a:r>
              <a:rPr lang="en-US" sz="2616">
                <a:solidFill>
                  <a:srgbClr val="112D4E"/>
                </a:solidFill>
                <a:latin typeface="Canva Sans 2 Bold"/>
              </a:rPr>
              <a:t> more people to vote in the 2010 midterm elections. </a:t>
            </a:r>
          </a:p>
          <a:p>
            <a:pPr algn="ctr">
              <a:lnSpc>
                <a:spcPts val="3663"/>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2E2F6"/>
        </a:solidFill>
      </p:bgPr>
    </p:bg>
    <p:spTree>
      <p:nvGrpSpPr>
        <p:cNvPr id="1" name=""/>
        <p:cNvGrpSpPr/>
        <p:nvPr/>
      </p:nvGrpSpPr>
      <p:grpSpPr>
        <a:xfrm>
          <a:off x="0" y="0"/>
          <a:ext cx="0" cy="0"/>
          <a:chOff x="0" y="0"/>
          <a:chExt cx="0" cy="0"/>
        </a:xfrm>
      </p:grpSpPr>
      <p:sp>
        <p:nvSpPr>
          <p:cNvPr name="Freeform 2" id="2"/>
          <p:cNvSpPr/>
          <p:nvPr/>
        </p:nvSpPr>
        <p:spPr>
          <a:xfrm flipH="true" flipV="false" rot="-5400000">
            <a:off x="11547274" y="-754240"/>
            <a:ext cx="8112943" cy="7119108"/>
          </a:xfrm>
          <a:custGeom>
            <a:avLst/>
            <a:gdLst/>
            <a:ahLst/>
            <a:cxnLst/>
            <a:rect r="r" b="b" t="t" l="l"/>
            <a:pathLst>
              <a:path h="7119108" w="8112943">
                <a:moveTo>
                  <a:pt x="8112943" y="0"/>
                </a:moveTo>
                <a:lnTo>
                  <a:pt x="0" y="0"/>
                </a:lnTo>
                <a:lnTo>
                  <a:pt x="0" y="7119108"/>
                </a:lnTo>
                <a:lnTo>
                  <a:pt x="8112943" y="7119108"/>
                </a:lnTo>
                <a:lnTo>
                  <a:pt x="8112943" y="0"/>
                </a:lnTo>
                <a:close/>
              </a:path>
            </a:pathLst>
          </a:custGeom>
          <a:blipFill>
            <a:blip r:embed="rId2"/>
            <a:stretch>
              <a:fillRect l="0" t="0" r="0" b="0"/>
            </a:stretch>
          </a:blipFill>
        </p:spPr>
      </p:sp>
      <p:sp>
        <p:nvSpPr>
          <p:cNvPr name="Freeform 3" id="3"/>
          <p:cNvSpPr/>
          <p:nvPr/>
        </p:nvSpPr>
        <p:spPr>
          <a:xfrm flipH="false" flipV="false" rot="-5400000">
            <a:off x="11899348" y="3676408"/>
            <a:ext cx="8565323" cy="7783737"/>
          </a:xfrm>
          <a:custGeom>
            <a:avLst/>
            <a:gdLst/>
            <a:ahLst/>
            <a:cxnLst/>
            <a:rect r="r" b="b" t="t" l="l"/>
            <a:pathLst>
              <a:path h="7783737" w="8565323">
                <a:moveTo>
                  <a:pt x="0" y="0"/>
                </a:moveTo>
                <a:lnTo>
                  <a:pt x="8565322" y="0"/>
                </a:lnTo>
                <a:lnTo>
                  <a:pt x="8565322" y="7783737"/>
                </a:lnTo>
                <a:lnTo>
                  <a:pt x="0" y="7783737"/>
                </a:lnTo>
                <a:lnTo>
                  <a:pt x="0" y="0"/>
                </a:lnTo>
                <a:close/>
              </a:path>
            </a:pathLst>
          </a:custGeom>
          <a:blipFill>
            <a:blip r:embed="rId3"/>
            <a:stretch>
              <a:fillRect l="0" t="0" r="0" b="0"/>
            </a:stretch>
          </a:blipFill>
        </p:spPr>
      </p:sp>
      <p:grpSp>
        <p:nvGrpSpPr>
          <p:cNvPr name="Group 4" id="4"/>
          <p:cNvGrpSpPr/>
          <p:nvPr/>
        </p:nvGrpSpPr>
        <p:grpSpPr>
          <a:xfrm rot="0">
            <a:off x="12770032" y="3285615"/>
            <a:ext cx="7066457" cy="8222786"/>
            <a:chOff x="0" y="0"/>
            <a:chExt cx="698500" cy="812800"/>
          </a:xfrm>
        </p:grpSpPr>
        <p:sp>
          <p:nvSpPr>
            <p:cNvPr name="Freeform 5" id="5"/>
            <p:cNvSpPr/>
            <p:nvPr/>
          </p:nvSpPr>
          <p:spPr>
            <a:xfrm flipH="false" flipV="false" rot="0">
              <a:off x="0" y="7593"/>
              <a:ext cx="698500" cy="797613"/>
            </a:xfrm>
            <a:custGeom>
              <a:avLst/>
              <a:gdLst/>
              <a:ahLst/>
              <a:cxnLst/>
              <a:rect r="r" b="b" t="t" l="l"/>
              <a:pathLst>
                <a:path h="797613" w="698500">
                  <a:moveTo>
                    <a:pt x="383430" y="12293"/>
                  </a:moveTo>
                  <a:lnTo>
                    <a:pt x="664320" y="175721"/>
                  </a:lnTo>
                  <a:cubicBezTo>
                    <a:pt x="685482" y="188033"/>
                    <a:pt x="698500" y="210668"/>
                    <a:pt x="698500" y="235151"/>
                  </a:cubicBezTo>
                  <a:lnTo>
                    <a:pt x="698500" y="562463"/>
                  </a:lnTo>
                  <a:cubicBezTo>
                    <a:pt x="698500" y="586946"/>
                    <a:pt x="685482" y="609581"/>
                    <a:pt x="664320" y="621893"/>
                  </a:cubicBezTo>
                  <a:lnTo>
                    <a:pt x="383430" y="785321"/>
                  </a:lnTo>
                  <a:cubicBezTo>
                    <a:pt x="362301" y="797614"/>
                    <a:pt x="336199" y="797614"/>
                    <a:pt x="315070" y="785321"/>
                  </a:cubicBezTo>
                  <a:lnTo>
                    <a:pt x="34180" y="621893"/>
                  </a:lnTo>
                  <a:cubicBezTo>
                    <a:pt x="13018" y="609581"/>
                    <a:pt x="0" y="586946"/>
                    <a:pt x="0" y="562463"/>
                  </a:cubicBezTo>
                  <a:lnTo>
                    <a:pt x="0" y="235151"/>
                  </a:lnTo>
                  <a:cubicBezTo>
                    <a:pt x="0" y="210668"/>
                    <a:pt x="13018" y="188033"/>
                    <a:pt x="34180" y="175721"/>
                  </a:cubicBezTo>
                  <a:lnTo>
                    <a:pt x="315070" y="12293"/>
                  </a:lnTo>
                  <a:cubicBezTo>
                    <a:pt x="336199" y="0"/>
                    <a:pt x="362301" y="0"/>
                    <a:pt x="383430" y="12293"/>
                  </a:cubicBezTo>
                  <a:close/>
                </a:path>
              </a:pathLst>
            </a:custGeom>
            <a:gradFill rotWithShape="true">
              <a:gsLst>
                <a:gs pos="0">
                  <a:srgbClr val="3183ED">
                    <a:alpha val="100000"/>
                  </a:srgbClr>
                </a:gs>
                <a:gs pos="100000">
                  <a:srgbClr val="56CCF2">
                    <a:alpha val="100000"/>
                  </a:srgbClr>
                </a:gs>
              </a:gsLst>
              <a:lin ang="5400000"/>
            </a:gradFill>
            <a:ln w="12700">
              <a:solidFill>
                <a:srgbClr val="000000"/>
              </a:solidFill>
            </a:ln>
          </p:spPr>
        </p:sp>
      </p:grpSp>
      <p:sp>
        <p:nvSpPr>
          <p:cNvPr name="Freeform 6" id="6"/>
          <p:cNvSpPr/>
          <p:nvPr/>
        </p:nvSpPr>
        <p:spPr>
          <a:xfrm flipH="false" flipV="false" rot="-5400000">
            <a:off x="10418402" y="251728"/>
            <a:ext cx="5269227" cy="4788410"/>
          </a:xfrm>
          <a:custGeom>
            <a:avLst/>
            <a:gdLst/>
            <a:ahLst/>
            <a:cxnLst/>
            <a:rect r="r" b="b" t="t" l="l"/>
            <a:pathLst>
              <a:path h="4788410" w="5269227">
                <a:moveTo>
                  <a:pt x="0" y="0"/>
                </a:moveTo>
                <a:lnTo>
                  <a:pt x="5269227" y="0"/>
                </a:lnTo>
                <a:lnTo>
                  <a:pt x="5269227" y="4788410"/>
                </a:lnTo>
                <a:lnTo>
                  <a:pt x="0" y="4788410"/>
                </a:lnTo>
                <a:lnTo>
                  <a:pt x="0" y="0"/>
                </a:lnTo>
                <a:close/>
              </a:path>
            </a:pathLst>
          </a:custGeom>
          <a:blipFill>
            <a:blip r:embed="rId3">
              <a:alphaModFix amt="42000"/>
            </a:blip>
            <a:stretch>
              <a:fillRect l="0" t="0" r="0" b="0"/>
            </a:stretch>
          </a:blipFill>
        </p:spPr>
      </p:sp>
      <p:grpSp>
        <p:nvGrpSpPr>
          <p:cNvPr name="Group 7" id="7"/>
          <p:cNvGrpSpPr/>
          <p:nvPr/>
        </p:nvGrpSpPr>
        <p:grpSpPr>
          <a:xfrm rot="0">
            <a:off x="11082433" y="539871"/>
            <a:ext cx="3619795" cy="4212125"/>
            <a:chOff x="0" y="0"/>
            <a:chExt cx="698500" cy="812800"/>
          </a:xfrm>
        </p:grpSpPr>
        <p:sp>
          <p:nvSpPr>
            <p:cNvPr name="Freeform 8" id="8"/>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4"/>
              <a:stretch>
                <a:fillRect l="-61464" t="0" r="-61464" b="0"/>
              </a:stretch>
            </a:blipFill>
          </p:spPr>
        </p:sp>
      </p:grpSp>
      <p:grpSp>
        <p:nvGrpSpPr>
          <p:cNvPr name="Group 9" id="9"/>
          <p:cNvGrpSpPr/>
          <p:nvPr/>
        </p:nvGrpSpPr>
        <p:grpSpPr>
          <a:xfrm rot="0">
            <a:off x="13221725" y="3811222"/>
            <a:ext cx="6163070" cy="7171572"/>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5"/>
              <a:stretch>
                <a:fillRect l="0" t="-19470" r="0" b="-21712"/>
              </a:stretch>
            </a:blipFill>
          </p:spPr>
        </p:sp>
      </p:grpSp>
      <p:sp>
        <p:nvSpPr>
          <p:cNvPr name="TextBox 11" id="11"/>
          <p:cNvSpPr txBox="true"/>
          <p:nvPr/>
        </p:nvSpPr>
        <p:spPr>
          <a:xfrm rot="0">
            <a:off x="707764" y="635121"/>
            <a:ext cx="6519397" cy="1220953"/>
          </a:xfrm>
          <a:prstGeom prst="rect">
            <a:avLst/>
          </a:prstGeom>
        </p:spPr>
        <p:txBody>
          <a:bodyPr anchor="t" rtlCol="false" tIns="0" lIns="0" bIns="0" rIns="0">
            <a:spAutoFit/>
          </a:bodyPr>
          <a:lstStyle/>
          <a:p>
            <a:pPr marL="0" indent="0" lvl="0">
              <a:lnSpc>
                <a:spcPts val="9354"/>
              </a:lnSpc>
            </a:pPr>
            <a:r>
              <a:rPr lang="en-US" sz="8661" spc="-216">
                <a:solidFill>
                  <a:srgbClr val="112D4E"/>
                </a:solidFill>
                <a:latin typeface="Barlow Bold"/>
              </a:rPr>
              <a:t>Use Case 3 :</a:t>
            </a:r>
          </a:p>
        </p:txBody>
      </p:sp>
      <p:sp>
        <p:nvSpPr>
          <p:cNvPr name="TextBox 12" id="12"/>
          <p:cNvSpPr txBox="true"/>
          <p:nvPr/>
        </p:nvSpPr>
        <p:spPr>
          <a:xfrm rot="0">
            <a:off x="707764" y="2030682"/>
            <a:ext cx="8060491" cy="1780540"/>
          </a:xfrm>
          <a:prstGeom prst="rect">
            <a:avLst/>
          </a:prstGeom>
        </p:spPr>
        <p:txBody>
          <a:bodyPr anchor="t" rtlCol="false" tIns="0" lIns="0" bIns="0" rIns="0">
            <a:spAutoFit/>
          </a:bodyPr>
          <a:lstStyle/>
          <a:p>
            <a:pPr algn="ctr">
              <a:lnSpc>
                <a:spcPts val="4759"/>
              </a:lnSpc>
            </a:pPr>
            <a:r>
              <a:rPr lang="en-US" sz="3399">
                <a:solidFill>
                  <a:srgbClr val="112D4E"/>
                </a:solidFill>
                <a:latin typeface="Canva Sans 2"/>
              </a:rPr>
              <a:t>Th</a:t>
            </a:r>
            <a:r>
              <a:rPr lang="en-US" sz="3399">
                <a:solidFill>
                  <a:srgbClr val="112D4E"/>
                </a:solidFill>
                <a:latin typeface="Canva Sans 2"/>
              </a:rPr>
              <a:t>e Tagging Game</a:t>
            </a:r>
            <a:r>
              <a:rPr lang="en-US" sz="3399">
                <a:solidFill>
                  <a:srgbClr val="112D4E"/>
                </a:solidFill>
                <a:latin typeface="Canva Sans 2"/>
              </a:rPr>
              <a:t>:</a:t>
            </a:r>
            <a:r>
              <a:rPr lang="en-US" sz="3399">
                <a:solidFill>
                  <a:srgbClr val="112D4E"/>
                </a:solidFill>
                <a:latin typeface="Canva Sans 2"/>
              </a:rPr>
              <a:t> </a:t>
            </a:r>
          </a:p>
          <a:p>
            <a:pPr algn="ctr">
              <a:lnSpc>
                <a:spcPts val="4759"/>
              </a:lnSpc>
            </a:pPr>
            <a:r>
              <a:rPr lang="en-US" sz="3399">
                <a:solidFill>
                  <a:srgbClr val="112D4E"/>
                </a:solidFill>
                <a:latin typeface="Canva Sans 2 Bold"/>
              </a:rPr>
              <a:t>Facial Recognition</a:t>
            </a:r>
          </a:p>
          <a:p>
            <a:pPr algn="ctr">
              <a:lnSpc>
                <a:spcPts val="4759"/>
              </a:lnSpc>
            </a:pPr>
          </a:p>
        </p:txBody>
      </p:sp>
      <p:sp>
        <p:nvSpPr>
          <p:cNvPr name="TextBox 13" id="13"/>
          <p:cNvSpPr txBox="true"/>
          <p:nvPr/>
        </p:nvSpPr>
        <p:spPr>
          <a:xfrm rot="0">
            <a:off x="505313" y="3633568"/>
            <a:ext cx="10153498" cy="6138232"/>
          </a:xfrm>
          <a:prstGeom prst="rect">
            <a:avLst/>
          </a:prstGeom>
        </p:spPr>
        <p:txBody>
          <a:bodyPr anchor="t" rtlCol="false" tIns="0" lIns="0" bIns="0" rIns="0">
            <a:spAutoFit/>
          </a:bodyPr>
          <a:lstStyle/>
          <a:p>
            <a:pPr marL="450655" indent="-225328" lvl="1">
              <a:lnSpc>
                <a:spcPts val="2922"/>
              </a:lnSpc>
              <a:buFont typeface="Arial"/>
              <a:buChar char="•"/>
            </a:pPr>
            <a:r>
              <a:rPr lang="en-US" sz="2087">
                <a:solidFill>
                  <a:srgbClr val="112D4E"/>
                </a:solidFill>
                <a:latin typeface="Canva Sans 2"/>
              </a:rPr>
              <a:t>Facebook employs image recognition technology </a:t>
            </a:r>
            <a:r>
              <a:rPr lang="en-US" sz="2087">
                <a:solidFill>
                  <a:srgbClr val="112D4E"/>
                </a:solidFill>
                <a:latin typeface="Canva Sans 2 Bold"/>
              </a:rPr>
              <a:t>that analyzes pictures and videos against other images to detect details like objects and people</a:t>
            </a:r>
            <a:r>
              <a:rPr lang="en-US" sz="2087">
                <a:solidFill>
                  <a:srgbClr val="112D4E"/>
                </a:solidFill>
                <a:latin typeface="Canva Sans 2"/>
              </a:rPr>
              <a:t>. It uses the </a:t>
            </a:r>
            <a:r>
              <a:rPr lang="en-US" sz="2087">
                <a:solidFill>
                  <a:srgbClr val="112D4E"/>
                </a:solidFill>
                <a:latin typeface="Canva Sans 2 Bold"/>
              </a:rPr>
              <a:t>deep learning application "DeepFace"</a:t>
            </a:r>
            <a:r>
              <a:rPr lang="en-US" sz="2087">
                <a:solidFill>
                  <a:srgbClr val="112D4E"/>
                </a:solidFill>
                <a:latin typeface="Canva Sans 2"/>
              </a:rPr>
              <a:t> to teach the platform to </a:t>
            </a:r>
            <a:r>
              <a:rPr lang="en-US" sz="2087">
                <a:solidFill>
                  <a:srgbClr val="112D4E"/>
                </a:solidFill>
                <a:latin typeface="Canva Sans 2 Bold"/>
              </a:rPr>
              <a:t>identify people in photos</a:t>
            </a:r>
            <a:r>
              <a:rPr lang="en-US" sz="2087">
                <a:solidFill>
                  <a:srgbClr val="112D4E"/>
                </a:solidFill>
                <a:latin typeface="Canva Sans 2"/>
              </a:rPr>
              <a:t>. Facebook claims DeepFace is </a:t>
            </a:r>
            <a:r>
              <a:rPr lang="en-US" sz="2087">
                <a:solidFill>
                  <a:srgbClr val="112D4E"/>
                </a:solidFill>
                <a:latin typeface="Canva Sans 2 Bold"/>
              </a:rPr>
              <a:t>more accurate</a:t>
            </a:r>
            <a:r>
              <a:rPr lang="en-US" sz="2087">
                <a:solidFill>
                  <a:srgbClr val="112D4E"/>
                </a:solidFill>
                <a:latin typeface="Canva Sans 2"/>
              </a:rPr>
              <a:t> </a:t>
            </a:r>
            <a:r>
              <a:rPr lang="en-US" sz="2087">
                <a:solidFill>
                  <a:srgbClr val="112D4E"/>
                </a:solidFill>
                <a:latin typeface="Canva Sans 2 Bold"/>
              </a:rPr>
              <a:t>than humans</a:t>
            </a:r>
            <a:r>
              <a:rPr lang="en-US" sz="2087">
                <a:solidFill>
                  <a:srgbClr val="112D4E"/>
                </a:solidFill>
                <a:latin typeface="Canva Sans 2"/>
              </a:rPr>
              <a:t> in determining if two different images depict the same person.</a:t>
            </a:r>
          </a:p>
          <a:p>
            <a:pPr>
              <a:lnSpc>
                <a:spcPts val="2922"/>
              </a:lnSpc>
            </a:pPr>
          </a:p>
          <a:p>
            <a:pPr marL="450655" indent="-225328" lvl="1">
              <a:lnSpc>
                <a:spcPts val="2922"/>
              </a:lnSpc>
              <a:buFont typeface="Arial"/>
              <a:buChar char="•"/>
            </a:pPr>
            <a:r>
              <a:rPr lang="en-US" sz="2087">
                <a:solidFill>
                  <a:srgbClr val="112D4E"/>
                </a:solidFill>
                <a:latin typeface="Canva Sans 2 Bold"/>
              </a:rPr>
              <a:t>In 2010</a:t>
            </a:r>
            <a:r>
              <a:rPr lang="en-US" sz="2087">
                <a:solidFill>
                  <a:srgbClr val="112D4E"/>
                </a:solidFill>
                <a:latin typeface="Canva Sans 2"/>
              </a:rPr>
              <a:t>, Facebook introduced facial recognition for the US market through its </a:t>
            </a:r>
            <a:r>
              <a:rPr lang="en-US" sz="2087">
                <a:solidFill>
                  <a:srgbClr val="112D4E"/>
                </a:solidFill>
                <a:latin typeface="Canva Sans 2 Bold"/>
              </a:rPr>
              <a:t>tag suggestions tool</a:t>
            </a:r>
            <a:r>
              <a:rPr lang="en-US" sz="2087">
                <a:solidFill>
                  <a:srgbClr val="112D4E"/>
                </a:solidFill>
                <a:latin typeface="Canva Sans 2"/>
              </a:rPr>
              <a:t>, </a:t>
            </a:r>
            <a:r>
              <a:rPr lang="en-US" sz="2087">
                <a:solidFill>
                  <a:srgbClr val="112D4E"/>
                </a:solidFill>
                <a:latin typeface="Canva Sans 2 Bold"/>
              </a:rPr>
              <a:t>which would inadvertently tag people in uploaded photos by scanning faces and suggesting names</a:t>
            </a:r>
            <a:r>
              <a:rPr lang="en-US" sz="2087">
                <a:solidFill>
                  <a:srgbClr val="112D4E"/>
                </a:solidFill>
                <a:latin typeface="Canva Sans 2"/>
              </a:rPr>
              <a:t>. While users could deactivate it, the feature was enabled by default without explicit consent, </a:t>
            </a:r>
            <a:r>
              <a:rPr lang="en-US" sz="2087">
                <a:solidFill>
                  <a:srgbClr val="112D4E"/>
                </a:solidFill>
                <a:latin typeface="Canva Sans 2 Bold"/>
              </a:rPr>
              <a:t>leading to privacy controversies</a:t>
            </a:r>
            <a:r>
              <a:rPr lang="en-US" sz="2087">
                <a:solidFill>
                  <a:srgbClr val="112D4E"/>
                </a:solidFill>
                <a:latin typeface="Canva Sans 2"/>
              </a:rPr>
              <a:t>.</a:t>
            </a:r>
          </a:p>
          <a:p>
            <a:pPr>
              <a:lnSpc>
                <a:spcPts val="2922"/>
              </a:lnSpc>
            </a:pPr>
          </a:p>
          <a:p>
            <a:pPr marL="450655" indent="-225328" lvl="1">
              <a:lnSpc>
                <a:spcPts val="2922"/>
              </a:lnSpc>
              <a:buFont typeface="Arial"/>
              <a:buChar char="•"/>
            </a:pPr>
            <a:r>
              <a:rPr lang="en-US" sz="2087">
                <a:solidFill>
                  <a:srgbClr val="112D4E"/>
                </a:solidFill>
                <a:latin typeface="Canva Sans 2 Bold"/>
              </a:rPr>
              <a:t>In December 2017</a:t>
            </a:r>
            <a:r>
              <a:rPr lang="en-US" sz="2087">
                <a:solidFill>
                  <a:srgbClr val="112D4E"/>
                </a:solidFill>
                <a:latin typeface="Canva Sans 2"/>
              </a:rPr>
              <a:t>, the tool was </a:t>
            </a:r>
            <a:r>
              <a:rPr lang="en-US" sz="2087">
                <a:solidFill>
                  <a:srgbClr val="112D4E"/>
                </a:solidFill>
                <a:latin typeface="Canva Sans 2 Bold"/>
              </a:rPr>
              <a:t>rebranded as "face recognition"</a:t>
            </a:r>
            <a:r>
              <a:rPr lang="en-US" sz="2087">
                <a:solidFill>
                  <a:srgbClr val="112D4E"/>
                </a:solidFill>
                <a:latin typeface="Canva Sans 2"/>
              </a:rPr>
              <a:t> and Facebook made it easier for </a:t>
            </a:r>
            <a:r>
              <a:rPr lang="en-US" sz="2087">
                <a:solidFill>
                  <a:srgbClr val="112D4E"/>
                </a:solidFill>
                <a:latin typeface="Canva Sans 2 Bold"/>
              </a:rPr>
              <a:t>users to turn the feature on or off</a:t>
            </a:r>
            <a:r>
              <a:rPr lang="en-US" sz="2087">
                <a:solidFill>
                  <a:srgbClr val="112D4E"/>
                </a:solidFill>
                <a:latin typeface="Canva Sans 2"/>
              </a:rPr>
              <a:t>. However, in </a:t>
            </a:r>
            <a:r>
              <a:rPr lang="en-US" sz="2087">
                <a:solidFill>
                  <a:srgbClr val="112D4E"/>
                </a:solidFill>
                <a:latin typeface="Canva Sans 2 Bold"/>
              </a:rPr>
              <a:t>2019</a:t>
            </a:r>
            <a:r>
              <a:rPr lang="en-US" sz="2087">
                <a:solidFill>
                  <a:srgbClr val="112D4E"/>
                </a:solidFill>
                <a:latin typeface="Canva Sans 2"/>
              </a:rPr>
              <a:t>, amidst concerns over </a:t>
            </a:r>
            <a:r>
              <a:rPr lang="en-US" sz="2087">
                <a:solidFill>
                  <a:srgbClr val="112D4E"/>
                </a:solidFill>
                <a:latin typeface="Canva Sans 2 Bold"/>
              </a:rPr>
              <a:t>unauthorized collection of biometric data</a:t>
            </a:r>
            <a:r>
              <a:rPr lang="en-US" sz="2087">
                <a:solidFill>
                  <a:srgbClr val="112D4E"/>
                </a:solidFill>
                <a:latin typeface="Canva Sans 2"/>
              </a:rPr>
              <a:t>, Facebook made </a:t>
            </a:r>
            <a:r>
              <a:rPr lang="en-US" sz="2087">
                <a:solidFill>
                  <a:srgbClr val="112D4E"/>
                </a:solidFill>
                <a:latin typeface="Canva Sans 2 Bold"/>
              </a:rPr>
              <a:t>face recognition an opt-in feature</a:t>
            </a:r>
            <a:r>
              <a:rPr lang="en-US" sz="2087">
                <a:solidFill>
                  <a:srgbClr val="112D4E"/>
                </a:solidFill>
                <a:latin typeface="Canva Sans 2"/>
              </a:rPr>
              <a:t> in an effort to be more privacy-oriented.</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DFE3EE"/>
        </a:solidFill>
      </p:bgPr>
    </p:bg>
    <p:spTree>
      <p:nvGrpSpPr>
        <p:cNvPr id="1" name=""/>
        <p:cNvGrpSpPr/>
        <p:nvPr/>
      </p:nvGrpSpPr>
      <p:grpSpPr>
        <a:xfrm>
          <a:off x="0" y="0"/>
          <a:ext cx="0" cy="0"/>
          <a:chOff x="0" y="0"/>
          <a:chExt cx="0" cy="0"/>
        </a:xfrm>
      </p:grpSpPr>
      <p:grpSp>
        <p:nvGrpSpPr>
          <p:cNvPr name="Group 2" id="2"/>
          <p:cNvGrpSpPr/>
          <p:nvPr/>
        </p:nvGrpSpPr>
        <p:grpSpPr>
          <a:xfrm rot="0">
            <a:off x="-5801627" y="4589544"/>
            <a:ext cx="11271991" cy="13116499"/>
            <a:chOff x="0" y="0"/>
            <a:chExt cx="698500" cy="812800"/>
          </a:xfrm>
        </p:grpSpPr>
        <p:sp>
          <p:nvSpPr>
            <p:cNvPr name="Freeform 3" id="3"/>
            <p:cNvSpPr/>
            <p:nvPr/>
          </p:nvSpPr>
          <p:spPr>
            <a:xfrm flipH="false" flipV="false" rot="0">
              <a:off x="0" y="4760"/>
              <a:ext cx="698500" cy="803279"/>
            </a:xfrm>
            <a:custGeom>
              <a:avLst/>
              <a:gdLst/>
              <a:ahLst/>
              <a:cxnLst/>
              <a:rect r="r" b="b" t="t" l="l"/>
              <a:pathLst>
                <a:path h="803279" w="698500">
                  <a:moveTo>
                    <a:pt x="370677" y="7707"/>
                  </a:moveTo>
                  <a:lnTo>
                    <a:pt x="677073" y="185973"/>
                  </a:lnTo>
                  <a:cubicBezTo>
                    <a:pt x="690339" y="193692"/>
                    <a:pt x="698500" y="207882"/>
                    <a:pt x="698500" y="223230"/>
                  </a:cubicBezTo>
                  <a:lnTo>
                    <a:pt x="698500" y="580050"/>
                  </a:lnTo>
                  <a:cubicBezTo>
                    <a:pt x="698500" y="595398"/>
                    <a:pt x="690339" y="609588"/>
                    <a:pt x="677073" y="617307"/>
                  </a:cubicBezTo>
                  <a:lnTo>
                    <a:pt x="370677" y="795573"/>
                  </a:lnTo>
                  <a:cubicBezTo>
                    <a:pt x="357432" y="803280"/>
                    <a:pt x="341068" y="803280"/>
                    <a:pt x="327823" y="795573"/>
                  </a:cubicBezTo>
                  <a:lnTo>
                    <a:pt x="21427" y="617307"/>
                  </a:lnTo>
                  <a:cubicBezTo>
                    <a:pt x="8161" y="609588"/>
                    <a:pt x="0" y="595398"/>
                    <a:pt x="0" y="580050"/>
                  </a:cubicBezTo>
                  <a:lnTo>
                    <a:pt x="0" y="223230"/>
                  </a:lnTo>
                  <a:cubicBezTo>
                    <a:pt x="0" y="207882"/>
                    <a:pt x="8161" y="193692"/>
                    <a:pt x="21427" y="185973"/>
                  </a:cubicBezTo>
                  <a:lnTo>
                    <a:pt x="327823" y="7707"/>
                  </a:lnTo>
                  <a:cubicBezTo>
                    <a:pt x="341068" y="0"/>
                    <a:pt x="357432" y="0"/>
                    <a:pt x="370677" y="7707"/>
                  </a:cubicBezTo>
                  <a:close/>
                </a:path>
              </a:pathLst>
            </a:custGeom>
            <a:gradFill rotWithShape="true">
              <a:gsLst>
                <a:gs pos="0">
                  <a:srgbClr val="FFE42F">
                    <a:alpha val="100000"/>
                  </a:srgbClr>
                </a:gs>
                <a:gs pos="100000">
                  <a:srgbClr val="FF9F2F">
                    <a:alpha val="100000"/>
                  </a:srgbClr>
                </a:gs>
              </a:gsLst>
              <a:path path="circle">
                <a:fillToRect l="50000" r="50000" t="50000" b="50000"/>
              </a:path>
            </a:gradFill>
            <a:ln w="12700">
              <a:solidFill>
                <a:srgbClr val="000000"/>
              </a:solidFill>
            </a:ln>
          </p:spPr>
        </p:sp>
      </p:grpSp>
      <p:grpSp>
        <p:nvGrpSpPr>
          <p:cNvPr name="Group 4" id="4"/>
          <p:cNvGrpSpPr/>
          <p:nvPr/>
        </p:nvGrpSpPr>
        <p:grpSpPr>
          <a:xfrm rot="0">
            <a:off x="-1145085" y="-2211363"/>
            <a:ext cx="6530478" cy="7599102"/>
            <a:chOff x="0" y="0"/>
            <a:chExt cx="698500" cy="812800"/>
          </a:xfrm>
        </p:grpSpPr>
        <p:sp>
          <p:nvSpPr>
            <p:cNvPr name="Freeform 5" id="5"/>
            <p:cNvSpPr/>
            <p:nvPr/>
          </p:nvSpPr>
          <p:spPr>
            <a:xfrm flipH="false" flipV="false" rot="0">
              <a:off x="0" y="8217"/>
              <a:ext cx="698500" cy="796367"/>
            </a:xfrm>
            <a:custGeom>
              <a:avLst/>
              <a:gdLst/>
              <a:ahLst/>
              <a:cxnLst/>
              <a:rect r="r" b="b" t="t" l="l"/>
              <a:pathLst>
                <a:path h="796367" w="698500">
                  <a:moveTo>
                    <a:pt x="386235" y="13301"/>
                  </a:moveTo>
                  <a:lnTo>
                    <a:pt x="661515" y="173465"/>
                  </a:lnTo>
                  <a:cubicBezTo>
                    <a:pt x="684413" y="186787"/>
                    <a:pt x="698500" y="211281"/>
                    <a:pt x="698500" y="237772"/>
                  </a:cubicBezTo>
                  <a:lnTo>
                    <a:pt x="698500" y="558594"/>
                  </a:lnTo>
                  <a:cubicBezTo>
                    <a:pt x="698500" y="585085"/>
                    <a:pt x="684413" y="609579"/>
                    <a:pt x="661515" y="622902"/>
                  </a:cubicBezTo>
                  <a:lnTo>
                    <a:pt x="386235" y="783064"/>
                  </a:lnTo>
                  <a:cubicBezTo>
                    <a:pt x="363372" y="796366"/>
                    <a:pt x="335128" y="796366"/>
                    <a:pt x="312265" y="783064"/>
                  </a:cubicBezTo>
                  <a:lnTo>
                    <a:pt x="36985" y="622902"/>
                  </a:lnTo>
                  <a:cubicBezTo>
                    <a:pt x="14087" y="609579"/>
                    <a:pt x="0" y="585085"/>
                    <a:pt x="0" y="558594"/>
                  </a:cubicBezTo>
                  <a:lnTo>
                    <a:pt x="0" y="237772"/>
                  </a:lnTo>
                  <a:cubicBezTo>
                    <a:pt x="0" y="211281"/>
                    <a:pt x="14087" y="186787"/>
                    <a:pt x="36985" y="173465"/>
                  </a:cubicBezTo>
                  <a:lnTo>
                    <a:pt x="312265" y="13301"/>
                  </a:lnTo>
                  <a:cubicBezTo>
                    <a:pt x="335128" y="0"/>
                    <a:pt x="363372" y="0"/>
                    <a:pt x="386235" y="13301"/>
                  </a:cubicBezTo>
                  <a:close/>
                </a:path>
              </a:pathLst>
            </a:custGeom>
            <a:gradFill rotWithShape="true">
              <a:gsLst>
                <a:gs pos="0">
                  <a:srgbClr val="112D4E">
                    <a:alpha val="100000"/>
                  </a:srgbClr>
                </a:gs>
                <a:gs pos="100000">
                  <a:srgbClr val="255389">
                    <a:alpha val="100000"/>
                  </a:srgbClr>
                </a:gs>
              </a:gsLst>
              <a:lin ang="5400000"/>
            </a:gradFill>
            <a:ln w="12700">
              <a:solidFill>
                <a:srgbClr val="000000"/>
              </a:solidFill>
            </a:ln>
          </p:spPr>
        </p:sp>
      </p:grpSp>
      <p:grpSp>
        <p:nvGrpSpPr>
          <p:cNvPr name="Group 6" id="6"/>
          <p:cNvGrpSpPr/>
          <p:nvPr/>
        </p:nvGrpSpPr>
        <p:grpSpPr>
          <a:xfrm rot="-5400000">
            <a:off x="-1421899" y="-4351331"/>
            <a:ext cx="9617076" cy="8264675"/>
            <a:chOff x="0" y="0"/>
            <a:chExt cx="812800" cy="698500"/>
          </a:xfrm>
        </p:grpSpPr>
        <p:sp>
          <p:nvSpPr>
            <p:cNvPr name="Freeform 7" id="7"/>
            <p:cNvSpPr/>
            <p:nvPr/>
          </p:nvSpPr>
          <p:spPr>
            <a:xfrm flipH="false" flipV="false" rot="0">
              <a:off x="5565" y="0"/>
              <a:ext cx="801670" cy="698500"/>
            </a:xfrm>
            <a:custGeom>
              <a:avLst/>
              <a:gdLst/>
              <a:ahLst/>
              <a:cxnLst/>
              <a:rect r="r" b="b" t="t" l="l"/>
              <a:pathLst>
                <a:path h="698500" w="801670">
                  <a:moveTo>
                    <a:pt x="792661" y="374299"/>
                  </a:moveTo>
                  <a:lnTo>
                    <a:pt x="618609" y="673451"/>
                  </a:lnTo>
                  <a:cubicBezTo>
                    <a:pt x="609586" y="688959"/>
                    <a:pt x="592997" y="698500"/>
                    <a:pt x="575054" y="698500"/>
                  </a:cubicBezTo>
                  <a:lnTo>
                    <a:pt x="226616" y="698500"/>
                  </a:lnTo>
                  <a:cubicBezTo>
                    <a:pt x="208673" y="698500"/>
                    <a:pt x="192084" y="688959"/>
                    <a:pt x="183061" y="673451"/>
                  </a:cubicBezTo>
                  <a:lnTo>
                    <a:pt x="9009" y="374299"/>
                  </a:lnTo>
                  <a:cubicBezTo>
                    <a:pt x="0" y="358815"/>
                    <a:pt x="0" y="339685"/>
                    <a:pt x="9009" y="324201"/>
                  </a:cubicBezTo>
                  <a:lnTo>
                    <a:pt x="183061" y="25049"/>
                  </a:lnTo>
                  <a:cubicBezTo>
                    <a:pt x="192084" y="9541"/>
                    <a:pt x="208673" y="0"/>
                    <a:pt x="226616" y="0"/>
                  </a:cubicBezTo>
                  <a:lnTo>
                    <a:pt x="575054" y="0"/>
                  </a:lnTo>
                  <a:cubicBezTo>
                    <a:pt x="592997" y="0"/>
                    <a:pt x="609586" y="9541"/>
                    <a:pt x="618609" y="25049"/>
                  </a:cubicBezTo>
                  <a:lnTo>
                    <a:pt x="792661" y="324201"/>
                  </a:lnTo>
                  <a:cubicBezTo>
                    <a:pt x="801670" y="339685"/>
                    <a:pt x="801670" y="358815"/>
                    <a:pt x="792661" y="374299"/>
                  </a:cubicBezTo>
                  <a:close/>
                </a:path>
              </a:pathLst>
            </a:custGeom>
            <a:solidFill>
              <a:srgbClr val="000000">
                <a:alpha val="0"/>
              </a:srgbClr>
            </a:solidFill>
            <a:ln w="66675" cap="rnd">
              <a:solidFill>
                <a:srgbClr val="F4F4F4"/>
              </a:solidFill>
              <a:prstDash val="solid"/>
              <a:round/>
            </a:ln>
          </p:spPr>
        </p:sp>
        <p:sp>
          <p:nvSpPr>
            <p:cNvPr name="TextBox 8" id="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5400000">
            <a:off x="-188338" y="633728"/>
            <a:ext cx="9778481" cy="8886195"/>
          </a:xfrm>
          <a:custGeom>
            <a:avLst/>
            <a:gdLst/>
            <a:ahLst/>
            <a:cxnLst/>
            <a:rect r="r" b="b" t="t" l="l"/>
            <a:pathLst>
              <a:path h="8886195" w="9778481">
                <a:moveTo>
                  <a:pt x="0" y="0"/>
                </a:moveTo>
                <a:lnTo>
                  <a:pt x="9778481" y="0"/>
                </a:lnTo>
                <a:lnTo>
                  <a:pt x="9778481" y="8886194"/>
                </a:lnTo>
                <a:lnTo>
                  <a:pt x="0" y="8886194"/>
                </a:lnTo>
                <a:lnTo>
                  <a:pt x="0" y="0"/>
                </a:lnTo>
                <a:close/>
              </a:path>
            </a:pathLst>
          </a:custGeom>
          <a:blipFill>
            <a:blip r:embed="rId2"/>
            <a:stretch>
              <a:fillRect l="0" t="0" r="0" b="0"/>
            </a:stretch>
          </a:blipFill>
        </p:spPr>
      </p:sp>
      <p:grpSp>
        <p:nvGrpSpPr>
          <p:cNvPr name="Group 10" id="10"/>
          <p:cNvGrpSpPr/>
          <p:nvPr/>
        </p:nvGrpSpPr>
        <p:grpSpPr>
          <a:xfrm rot="0">
            <a:off x="-4120744" y="7220467"/>
            <a:ext cx="6750092" cy="7854652"/>
            <a:chOff x="0" y="0"/>
            <a:chExt cx="698500" cy="812800"/>
          </a:xfrm>
        </p:grpSpPr>
        <p:sp>
          <p:nvSpPr>
            <p:cNvPr name="Freeform 11" id="11"/>
            <p:cNvSpPr/>
            <p:nvPr/>
          </p:nvSpPr>
          <p:spPr>
            <a:xfrm flipH="false" flipV="false" rot="0">
              <a:off x="0" y="9274"/>
              <a:ext cx="698500" cy="794252"/>
            </a:xfrm>
            <a:custGeom>
              <a:avLst/>
              <a:gdLst/>
              <a:ahLst/>
              <a:cxnLst/>
              <a:rect r="r" b="b" t="t" l="l"/>
              <a:pathLst>
                <a:path h="794252" w="698500">
                  <a:moveTo>
                    <a:pt x="390995" y="15014"/>
                  </a:moveTo>
                  <a:lnTo>
                    <a:pt x="656755" y="169638"/>
                  </a:lnTo>
                  <a:cubicBezTo>
                    <a:pt x="682600" y="184675"/>
                    <a:pt x="698500" y="212321"/>
                    <a:pt x="698500" y="242223"/>
                  </a:cubicBezTo>
                  <a:lnTo>
                    <a:pt x="698500" y="552029"/>
                  </a:lnTo>
                  <a:cubicBezTo>
                    <a:pt x="698500" y="581931"/>
                    <a:pt x="682600" y="609577"/>
                    <a:pt x="656755" y="624614"/>
                  </a:cubicBezTo>
                  <a:lnTo>
                    <a:pt x="390995" y="779238"/>
                  </a:lnTo>
                  <a:cubicBezTo>
                    <a:pt x="365190" y="794252"/>
                    <a:pt x="333310" y="794252"/>
                    <a:pt x="307505" y="779238"/>
                  </a:cubicBezTo>
                  <a:lnTo>
                    <a:pt x="41745" y="624614"/>
                  </a:lnTo>
                  <a:cubicBezTo>
                    <a:pt x="15900" y="609577"/>
                    <a:pt x="0" y="581931"/>
                    <a:pt x="0" y="552029"/>
                  </a:cubicBezTo>
                  <a:lnTo>
                    <a:pt x="0" y="242223"/>
                  </a:lnTo>
                  <a:cubicBezTo>
                    <a:pt x="0" y="212321"/>
                    <a:pt x="15900" y="184675"/>
                    <a:pt x="41745" y="169638"/>
                  </a:cubicBezTo>
                  <a:lnTo>
                    <a:pt x="307505" y="15014"/>
                  </a:lnTo>
                  <a:cubicBezTo>
                    <a:pt x="333310" y="0"/>
                    <a:pt x="365190" y="0"/>
                    <a:pt x="390995" y="15014"/>
                  </a:cubicBezTo>
                  <a:close/>
                </a:path>
              </a:pathLst>
            </a:custGeom>
            <a:gradFill rotWithShape="true">
              <a:gsLst>
                <a:gs pos="0">
                  <a:srgbClr val="3183ED">
                    <a:alpha val="100000"/>
                  </a:srgbClr>
                </a:gs>
                <a:gs pos="100000">
                  <a:srgbClr val="56CCF2">
                    <a:alpha val="100000"/>
                  </a:srgbClr>
                </a:gs>
              </a:gsLst>
              <a:lin ang="5400000"/>
            </a:gradFill>
            <a:ln w="952500" cap="rnd">
              <a:solidFill>
                <a:srgbClr val="FFFFFF"/>
              </a:solidFill>
              <a:prstDash val="solid"/>
              <a:round/>
            </a:ln>
          </p:spPr>
        </p:sp>
        <p:sp>
          <p:nvSpPr>
            <p:cNvPr name="TextBox 12" id="12"/>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209062" y="958691"/>
            <a:ext cx="7497828" cy="8724745"/>
            <a:chOff x="0" y="0"/>
            <a:chExt cx="698500" cy="812800"/>
          </a:xfrm>
        </p:grpSpPr>
        <p:sp>
          <p:nvSpPr>
            <p:cNvPr name="Freeform 14" id="14"/>
            <p:cNvSpPr/>
            <p:nvPr/>
          </p:nvSpPr>
          <p:spPr>
            <a:xfrm flipH="false" flipV="false" rot="0">
              <a:off x="0" y="7157"/>
              <a:ext cx="698500" cy="798487"/>
            </a:xfrm>
            <a:custGeom>
              <a:avLst/>
              <a:gdLst/>
              <a:ahLst/>
              <a:cxnLst/>
              <a:rect r="r" b="b" t="t" l="l"/>
              <a:pathLst>
                <a:path h="798487" w="698500">
                  <a:moveTo>
                    <a:pt x="381463" y="11585"/>
                  </a:moveTo>
                  <a:lnTo>
                    <a:pt x="666287" y="177301"/>
                  </a:lnTo>
                  <a:cubicBezTo>
                    <a:pt x="686231" y="188904"/>
                    <a:pt x="698500" y="210238"/>
                    <a:pt x="698500" y="233312"/>
                  </a:cubicBezTo>
                  <a:lnTo>
                    <a:pt x="698500" y="565174"/>
                  </a:lnTo>
                  <a:cubicBezTo>
                    <a:pt x="698500" y="588248"/>
                    <a:pt x="686231" y="609582"/>
                    <a:pt x="666287" y="621185"/>
                  </a:cubicBezTo>
                  <a:lnTo>
                    <a:pt x="381463" y="786901"/>
                  </a:lnTo>
                  <a:cubicBezTo>
                    <a:pt x="361550" y="798486"/>
                    <a:pt x="336950" y="798486"/>
                    <a:pt x="317037" y="786901"/>
                  </a:cubicBezTo>
                  <a:lnTo>
                    <a:pt x="32213" y="621185"/>
                  </a:lnTo>
                  <a:cubicBezTo>
                    <a:pt x="12269" y="609582"/>
                    <a:pt x="0" y="588248"/>
                    <a:pt x="0" y="565174"/>
                  </a:cubicBezTo>
                  <a:lnTo>
                    <a:pt x="0" y="233312"/>
                  </a:lnTo>
                  <a:cubicBezTo>
                    <a:pt x="0" y="210238"/>
                    <a:pt x="12269" y="188904"/>
                    <a:pt x="32213" y="177301"/>
                  </a:cubicBezTo>
                  <a:lnTo>
                    <a:pt x="317037" y="11585"/>
                  </a:lnTo>
                  <a:cubicBezTo>
                    <a:pt x="336950" y="0"/>
                    <a:pt x="361550" y="0"/>
                    <a:pt x="381463" y="11585"/>
                  </a:cubicBezTo>
                  <a:close/>
                </a:path>
              </a:pathLst>
            </a:custGeom>
            <a:gradFill rotWithShape="true">
              <a:gsLst>
                <a:gs pos="0">
                  <a:srgbClr val="3183ED">
                    <a:alpha val="100000"/>
                  </a:srgbClr>
                </a:gs>
                <a:gs pos="100000">
                  <a:srgbClr val="56CCF2">
                    <a:alpha val="100000"/>
                  </a:srgbClr>
                </a:gs>
              </a:gsLst>
              <a:lin ang="5400000"/>
            </a:gradFill>
            <a:ln w="12700">
              <a:solidFill>
                <a:srgbClr val="000000"/>
              </a:solidFill>
            </a:ln>
          </p:spPr>
        </p:sp>
      </p:grpSp>
      <p:grpSp>
        <p:nvGrpSpPr>
          <p:cNvPr name="Group 15" id="15"/>
          <p:cNvGrpSpPr/>
          <p:nvPr/>
        </p:nvGrpSpPr>
        <p:grpSpPr>
          <a:xfrm rot="0">
            <a:off x="1611725" y="1493920"/>
            <a:ext cx="6692501" cy="7787638"/>
            <a:chOff x="0" y="0"/>
            <a:chExt cx="698500" cy="812800"/>
          </a:xfrm>
        </p:grpSpPr>
        <p:sp>
          <p:nvSpPr>
            <p:cNvPr name="Freeform 16" id="16"/>
            <p:cNvSpPr/>
            <p:nvPr/>
          </p:nvSpPr>
          <p:spPr>
            <a:xfrm flipH="false" flipV="false" rot="0">
              <a:off x="0" y="8018"/>
              <a:ext cx="698500" cy="796765"/>
            </a:xfrm>
            <a:custGeom>
              <a:avLst/>
              <a:gdLst/>
              <a:ahLst/>
              <a:cxnLst/>
              <a:rect r="r" b="b" t="t" l="l"/>
              <a:pathLst>
                <a:path h="796765" w="698500">
                  <a:moveTo>
                    <a:pt x="385340" y="12980"/>
                  </a:moveTo>
                  <a:lnTo>
                    <a:pt x="662410" y="174184"/>
                  </a:lnTo>
                  <a:cubicBezTo>
                    <a:pt x="684754" y="187184"/>
                    <a:pt x="698500" y="211085"/>
                    <a:pt x="698500" y="236935"/>
                  </a:cubicBezTo>
                  <a:lnTo>
                    <a:pt x="698500" y="559829"/>
                  </a:lnTo>
                  <a:cubicBezTo>
                    <a:pt x="698500" y="585679"/>
                    <a:pt x="684754" y="609580"/>
                    <a:pt x="662410" y="622580"/>
                  </a:cubicBezTo>
                  <a:lnTo>
                    <a:pt x="385340" y="783784"/>
                  </a:lnTo>
                  <a:cubicBezTo>
                    <a:pt x="363030" y="796764"/>
                    <a:pt x="335470" y="796764"/>
                    <a:pt x="313160" y="783784"/>
                  </a:cubicBezTo>
                  <a:lnTo>
                    <a:pt x="36090" y="622580"/>
                  </a:lnTo>
                  <a:cubicBezTo>
                    <a:pt x="13746" y="609580"/>
                    <a:pt x="0" y="585679"/>
                    <a:pt x="0" y="559829"/>
                  </a:cubicBezTo>
                  <a:lnTo>
                    <a:pt x="0" y="236935"/>
                  </a:lnTo>
                  <a:cubicBezTo>
                    <a:pt x="0" y="211085"/>
                    <a:pt x="13746" y="187184"/>
                    <a:pt x="36090" y="174184"/>
                  </a:cubicBezTo>
                  <a:lnTo>
                    <a:pt x="313160" y="12980"/>
                  </a:lnTo>
                  <a:cubicBezTo>
                    <a:pt x="335470" y="0"/>
                    <a:pt x="363030" y="0"/>
                    <a:pt x="385340" y="12980"/>
                  </a:cubicBezTo>
                  <a:close/>
                </a:path>
              </a:pathLst>
            </a:custGeom>
            <a:blipFill>
              <a:blip r:embed="rId3"/>
              <a:stretch>
                <a:fillRect l="-34907" t="0" r="-34907" b="0"/>
              </a:stretch>
            </a:blipFill>
          </p:spPr>
        </p:sp>
      </p:grpSp>
      <p:grpSp>
        <p:nvGrpSpPr>
          <p:cNvPr name="Group 17" id="17"/>
          <p:cNvGrpSpPr/>
          <p:nvPr/>
        </p:nvGrpSpPr>
        <p:grpSpPr>
          <a:xfrm rot="-5400000">
            <a:off x="7518976" y="8627532"/>
            <a:ext cx="1084133" cy="1261537"/>
            <a:chOff x="0" y="0"/>
            <a:chExt cx="698500" cy="812800"/>
          </a:xfrm>
        </p:grpSpPr>
        <p:sp>
          <p:nvSpPr>
            <p:cNvPr name="Freeform 18" id="18"/>
            <p:cNvSpPr/>
            <p:nvPr/>
          </p:nvSpPr>
          <p:spPr>
            <a:xfrm flipH="false" flipV="false" rot="0">
              <a:off x="0" y="12963"/>
              <a:ext cx="698500" cy="786874"/>
            </a:xfrm>
            <a:custGeom>
              <a:avLst/>
              <a:gdLst/>
              <a:ahLst/>
              <a:cxnLst/>
              <a:rect r="r" b="b" t="t" l="l"/>
              <a:pathLst>
                <a:path h="786874" w="698500">
                  <a:moveTo>
                    <a:pt x="407599" y="20985"/>
                  </a:moveTo>
                  <a:lnTo>
                    <a:pt x="640151" y="156289"/>
                  </a:lnTo>
                  <a:cubicBezTo>
                    <a:pt x="676276" y="177307"/>
                    <a:pt x="698500" y="215949"/>
                    <a:pt x="698500" y="257743"/>
                  </a:cubicBezTo>
                  <a:lnTo>
                    <a:pt x="698500" y="529131"/>
                  </a:lnTo>
                  <a:cubicBezTo>
                    <a:pt x="698500" y="570925"/>
                    <a:pt x="676276" y="609567"/>
                    <a:pt x="640151" y="630585"/>
                  </a:cubicBezTo>
                  <a:lnTo>
                    <a:pt x="407599" y="765889"/>
                  </a:lnTo>
                  <a:cubicBezTo>
                    <a:pt x="371530" y="786874"/>
                    <a:pt x="326970" y="786874"/>
                    <a:pt x="290901" y="765889"/>
                  </a:cubicBezTo>
                  <a:lnTo>
                    <a:pt x="58349" y="630585"/>
                  </a:lnTo>
                  <a:cubicBezTo>
                    <a:pt x="22224" y="609567"/>
                    <a:pt x="0" y="570925"/>
                    <a:pt x="0" y="529131"/>
                  </a:cubicBezTo>
                  <a:lnTo>
                    <a:pt x="0" y="257743"/>
                  </a:lnTo>
                  <a:cubicBezTo>
                    <a:pt x="0" y="215949"/>
                    <a:pt x="22224" y="177307"/>
                    <a:pt x="58349" y="156289"/>
                  </a:cubicBezTo>
                  <a:lnTo>
                    <a:pt x="290901" y="20985"/>
                  </a:lnTo>
                  <a:cubicBezTo>
                    <a:pt x="326970" y="0"/>
                    <a:pt x="371530" y="0"/>
                    <a:pt x="407599" y="20985"/>
                  </a:cubicBezTo>
                  <a:close/>
                </a:path>
              </a:pathLst>
            </a:custGeom>
            <a:solidFill>
              <a:srgbClr val="000000">
                <a:alpha val="0"/>
              </a:srgbClr>
            </a:solidFill>
            <a:ln w="114300" cap="sq">
              <a:gradFill>
                <a:gsLst>
                  <a:gs pos="0">
                    <a:srgbClr val="FFB613">
                      <a:alpha val="100000"/>
                    </a:srgbClr>
                  </a:gs>
                  <a:gs pos="100000">
                    <a:srgbClr val="FFE42F">
                      <a:alpha val="100000"/>
                    </a:srgbClr>
                  </a:gs>
                </a:gsLst>
                <a:lin ang="5400000"/>
              </a:gradFill>
              <a:prstDash val="solid"/>
              <a:miter/>
            </a:ln>
          </p:spPr>
        </p:sp>
        <p:sp>
          <p:nvSpPr>
            <p:cNvPr name="TextBox 19" id="19"/>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5400000">
            <a:off x="7697306" y="8835043"/>
            <a:ext cx="727472" cy="846513"/>
            <a:chOff x="0" y="0"/>
            <a:chExt cx="698500" cy="812800"/>
          </a:xfrm>
        </p:grpSpPr>
        <p:sp>
          <p:nvSpPr>
            <p:cNvPr name="Freeform 21" id="21"/>
            <p:cNvSpPr/>
            <p:nvPr/>
          </p:nvSpPr>
          <p:spPr>
            <a:xfrm flipH="false" flipV="false" rot="0">
              <a:off x="0" y="3512"/>
              <a:ext cx="698500" cy="805775"/>
            </a:xfrm>
            <a:custGeom>
              <a:avLst/>
              <a:gdLst/>
              <a:ahLst/>
              <a:cxnLst/>
              <a:rect r="r" b="b" t="t" l="l"/>
              <a:pathLst>
                <a:path h="805775" w="698500">
                  <a:moveTo>
                    <a:pt x="365060" y="5687"/>
                  </a:moveTo>
                  <a:lnTo>
                    <a:pt x="682690" y="190489"/>
                  </a:lnTo>
                  <a:cubicBezTo>
                    <a:pt x="692478" y="196184"/>
                    <a:pt x="698500" y="206655"/>
                    <a:pt x="698500" y="217979"/>
                  </a:cubicBezTo>
                  <a:lnTo>
                    <a:pt x="698500" y="587797"/>
                  </a:lnTo>
                  <a:cubicBezTo>
                    <a:pt x="698500" y="599121"/>
                    <a:pt x="692478" y="609592"/>
                    <a:pt x="682690" y="615287"/>
                  </a:cubicBezTo>
                  <a:lnTo>
                    <a:pt x="365060" y="800089"/>
                  </a:lnTo>
                  <a:cubicBezTo>
                    <a:pt x="355287" y="805776"/>
                    <a:pt x="343213" y="805776"/>
                    <a:pt x="333440" y="800089"/>
                  </a:cubicBezTo>
                  <a:lnTo>
                    <a:pt x="15810" y="615287"/>
                  </a:lnTo>
                  <a:cubicBezTo>
                    <a:pt x="6022" y="609592"/>
                    <a:pt x="0" y="599121"/>
                    <a:pt x="0" y="587797"/>
                  </a:cubicBezTo>
                  <a:lnTo>
                    <a:pt x="0" y="217979"/>
                  </a:lnTo>
                  <a:cubicBezTo>
                    <a:pt x="0" y="206655"/>
                    <a:pt x="6022" y="196184"/>
                    <a:pt x="15810" y="190489"/>
                  </a:cubicBezTo>
                  <a:lnTo>
                    <a:pt x="333440" y="5687"/>
                  </a:lnTo>
                  <a:cubicBezTo>
                    <a:pt x="343213" y="0"/>
                    <a:pt x="355287" y="0"/>
                    <a:pt x="365060" y="5687"/>
                  </a:cubicBezTo>
                  <a:close/>
                </a:path>
              </a:pathLst>
            </a:custGeom>
            <a:gradFill rotWithShape="true">
              <a:gsLst>
                <a:gs pos="0">
                  <a:srgbClr val="FFB613">
                    <a:alpha val="100000"/>
                  </a:srgbClr>
                </a:gs>
                <a:gs pos="100000">
                  <a:srgbClr val="FFE42F">
                    <a:alpha val="100000"/>
                  </a:srgbClr>
                </a:gs>
              </a:gsLst>
              <a:lin ang="5400000"/>
            </a:gradFill>
            <a:ln cap="sq">
              <a:noFill/>
              <a:prstDash val="solid"/>
              <a:miter/>
            </a:ln>
          </p:spPr>
        </p:sp>
        <p:sp>
          <p:nvSpPr>
            <p:cNvPr name="TextBox 22" id="22"/>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5400000">
            <a:off x="1252837" y="635410"/>
            <a:ext cx="1084133" cy="1261537"/>
            <a:chOff x="0" y="0"/>
            <a:chExt cx="698500" cy="812800"/>
          </a:xfrm>
        </p:grpSpPr>
        <p:sp>
          <p:nvSpPr>
            <p:cNvPr name="Freeform 24" id="24"/>
            <p:cNvSpPr/>
            <p:nvPr/>
          </p:nvSpPr>
          <p:spPr>
            <a:xfrm flipH="false" flipV="false" rot="0">
              <a:off x="0" y="12963"/>
              <a:ext cx="698500" cy="786874"/>
            </a:xfrm>
            <a:custGeom>
              <a:avLst/>
              <a:gdLst/>
              <a:ahLst/>
              <a:cxnLst/>
              <a:rect r="r" b="b" t="t" l="l"/>
              <a:pathLst>
                <a:path h="786874" w="698500">
                  <a:moveTo>
                    <a:pt x="407599" y="20985"/>
                  </a:moveTo>
                  <a:lnTo>
                    <a:pt x="640151" y="156289"/>
                  </a:lnTo>
                  <a:cubicBezTo>
                    <a:pt x="676276" y="177307"/>
                    <a:pt x="698500" y="215949"/>
                    <a:pt x="698500" y="257743"/>
                  </a:cubicBezTo>
                  <a:lnTo>
                    <a:pt x="698500" y="529131"/>
                  </a:lnTo>
                  <a:cubicBezTo>
                    <a:pt x="698500" y="570925"/>
                    <a:pt x="676276" y="609567"/>
                    <a:pt x="640151" y="630585"/>
                  </a:cubicBezTo>
                  <a:lnTo>
                    <a:pt x="407599" y="765889"/>
                  </a:lnTo>
                  <a:cubicBezTo>
                    <a:pt x="371530" y="786874"/>
                    <a:pt x="326970" y="786874"/>
                    <a:pt x="290901" y="765889"/>
                  </a:cubicBezTo>
                  <a:lnTo>
                    <a:pt x="58349" y="630585"/>
                  </a:lnTo>
                  <a:cubicBezTo>
                    <a:pt x="22224" y="609567"/>
                    <a:pt x="0" y="570925"/>
                    <a:pt x="0" y="529131"/>
                  </a:cubicBezTo>
                  <a:lnTo>
                    <a:pt x="0" y="257743"/>
                  </a:lnTo>
                  <a:cubicBezTo>
                    <a:pt x="0" y="215949"/>
                    <a:pt x="22224" y="177307"/>
                    <a:pt x="58349" y="156289"/>
                  </a:cubicBezTo>
                  <a:lnTo>
                    <a:pt x="290901" y="20985"/>
                  </a:lnTo>
                  <a:cubicBezTo>
                    <a:pt x="326970" y="0"/>
                    <a:pt x="371530" y="0"/>
                    <a:pt x="407599" y="20985"/>
                  </a:cubicBezTo>
                  <a:close/>
                </a:path>
              </a:pathLst>
            </a:custGeom>
            <a:solidFill>
              <a:srgbClr val="000000">
                <a:alpha val="0"/>
              </a:srgbClr>
            </a:solidFill>
            <a:ln w="114300" cap="sq">
              <a:gradFill>
                <a:gsLst>
                  <a:gs pos="0">
                    <a:srgbClr val="FFB613">
                      <a:alpha val="100000"/>
                    </a:srgbClr>
                  </a:gs>
                  <a:gs pos="100000">
                    <a:srgbClr val="FFE42F">
                      <a:alpha val="100000"/>
                    </a:srgbClr>
                  </a:gs>
                </a:gsLst>
                <a:lin ang="5400000"/>
              </a:gradFill>
              <a:prstDash val="solid"/>
              <a:miter/>
            </a:ln>
          </p:spPr>
        </p:sp>
        <p:sp>
          <p:nvSpPr>
            <p:cNvPr name="TextBox 25" id="25"/>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5400000">
            <a:off x="1431168" y="842922"/>
            <a:ext cx="727472" cy="846513"/>
            <a:chOff x="0" y="0"/>
            <a:chExt cx="698500" cy="812800"/>
          </a:xfrm>
        </p:grpSpPr>
        <p:sp>
          <p:nvSpPr>
            <p:cNvPr name="Freeform 27" id="27"/>
            <p:cNvSpPr/>
            <p:nvPr/>
          </p:nvSpPr>
          <p:spPr>
            <a:xfrm flipH="false" flipV="false" rot="0">
              <a:off x="0" y="3512"/>
              <a:ext cx="698500" cy="805775"/>
            </a:xfrm>
            <a:custGeom>
              <a:avLst/>
              <a:gdLst/>
              <a:ahLst/>
              <a:cxnLst/>
              <a:rect r="r" b="b" t="t" l="l"/>
              <a:pathLst>
                <a:path h="805775" w="698500">
                  <a:moveTo>
                    <a:pt x="365060" y="5687"/>
                  </a:moveTo>
                  <a:lnTo>
                    <a:pt x="682690" y="190489"/>
                  </a:lnTo>
                  <a:cubicBezTo>
                    <a:pt x="692478" y="196184"/>
                    <a:pt x="698500" y="206655"/>
                    <a:pt x="698500" y="217979"/>
                  </a:cubicBezTo>
                  <a:lnTo>
                    <a:pt x="698500" y="587797"/>
                  </a:lnTo>
                  <a:cubicBezTo>
                    <a:pt x="698500" y="599121"/>
                    <a:pt x="692478" y="609592"/>
                    <a:pt x="682690" y="615287"/>
                  </a:cubicBezTo>
                  <a:lnTo>
                    <a:pt x="365060" y="800089"/>
                  </a:lnTo>
                  <a:cubicBezTo>
                    <a:pt x="355287" y="805776"/>
                    <a:pt x="343213" y="805776"/>
                    <a:pt x="333440" y="800089"/>
                  </a:cubicBezTo>
                  <a:lnTo>
                    <a:pt x="15810" y="615287"/>
                  </a:lnTo>
                  <a:cubicBezTo>
                    <a:pt x="6022" y="609592"/>
                    <a:pt x="0" y="599121"/>
                    <a:pt x="0" y="587797"/>
                  </a:cubicBezTo>
                  <a:lnTo>
                    <a:pt x="0" y="217979"/>
                  </a:lnTo>
                  <a:cubicBezTo>
                    <a:pt x="0" y="206655"/>
                    <a:pt x="6022" y="196184"/>
                    <a:pt x="15810" y="190489"/>
                  </a:cubicBezTo>
                  <a:lnTo>
                    <a:pt x="333440" y="5687"/>
                  </a:lnTo>
                  <a:cubicBezTo>
                    <a:pt x="343213" y="0"/>
                    <a:pt x="355287" y="0"/>
                    <a:pt x="365060" y="5687"/>
                  </a:cubicBezTo>
                  <a:close/>
                </a:path>
              </a:pathLst>
            </a:custGeom>
            <a:gradFill rotWithShape="true">
              <a:gsLst>
                <a:gs pos="0">
                  <a:srgbClr val="FFB613">
                    <a:alpha val="100000"/>
                  </a:srgbClr>
                </a:gs>
                <a:gs pos="100000">
                  <a:srgbClr val="FFE42F">
                    <a:alpha val="100000"/>
                  </a:srgbClr>
                </a:gs>
              </a:gsLst>
              <a:lin ang="5400000"/>
            </a:gradFill>
            <a:ln cap="sq">
              <a:noFill/>
              <a:prstDash val="solid"/>
              <a:miter/>
            </a:ln>
          </p:spPr>
        </p:sp>
        <p:sp>
          <p:nvSpPr>
            <p:cNvPr name="TextBox 28" id="28"/>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9307120" y="1342379"/>
            <a:ext cx="7952180" cy="1938204"/>
          </a:xfrm>
          <a:prstGeom prst="rect">
            <a:avLst/>
          </a:prstGeom>
        </p:spPr>
        <p:txBody>
          <a:bodyPr anchor="t" rtlCol="false" tIns="0" lIns="0" bIns="0" rIns="0">
            <a:spAutoFit/>
          </a:bodyPr>
          <a:lstStyle/>
          <a:p>
            <a:pPr>
              <a:lnSpc>
                <a:spcPts val="7536"/>
              </a:lnSpc>
            </a:pPr>
            <a:r>
              <a:rPr lang="en-US" sz="6978" spc="-174">
                <a:solidFill>
                  <a:srgbClr val="112D4E"/>
                </a:solidFill>
                <a:latin typeface="Rosella Solid"/>
              </a:rPr>
              <a:t>Conclusion</a:t>
            </a:r>
          </a:p>
          <a:p>
            <a:pPr marL="0" indent="0" lvl="0">
              <a:lnSpc>
                <a:spcPts val="7536"/>
              </a:lnSpc>
            </a:pPr>
          </a:p>
        </p:txBody>
      </p:sp>
      <p:sp>
        <p:nvSpPr>
          <p:cNvPr name="TextBox 30" id="30"/>
          <p:cNvSpPr txBox="true"/>
          <p:nvPr/>
        </p:nvSpPr>
        <p:spPr>
          <a:xfrm rot="0">
            <a:off x="9307120" y="2666865"/>
            <a:ext cx="8660408" cy="5709720"/>
          </a:xfrm>
          <a:prstGeom prst="rect">
            <a:avLst/>
          </a:prstGeom>
        </p:spPr>
        <p:txBody>
          <a:bodyPr anchor="t" rtlCol="false" tIns="0" lIns="0" bIns="0" rIns="0">
            <a:spAutoFit/>
          </a:bodyPr>
          <a:lstStyle/>
          <a:p>
            <a:pPr marL="0" indent="0" lvl="0">
              <a:lnSpc>
                <a:spcPts val="3291"/>
              </a:lnSpc>
            </a:pPr>
            <a:r>
              <a:rPr lang="en-US" sz="2083" spc="-39">
                <a:solidFill>
                  <a:srgbClr val="000000"/>
                </a:solidFill>
                <a:latin typeface="Clear Sans"/>
              </a:rPr>
              <a:t>There is no doubt that </a:t>
            </a:r>
            <a:r>
              <a:rPr lang="en-US" sz="2083" spc="-39">
                <a:solidFill>
                  <a:srgbClr val="000000"/>
                </a:solidFill>
                <a:latin typeface="Clear Sans Bold"/>
              </a:rPr>
              <a:t>Facebook is one of the largest Big Data</a:t>
            </a:r>
            <a:r>
              <a:rPr lang="en-US" sz="2083" spc="-39">
                <a:solidFill>
                  <a:srgbClr val="000000"/>
                </a:solidFill>
                <a:latin typeface="Clear Sans"/>
              </a:rPr>
              <a:t> specialists, </a:t>
            </a:r>
            <a:r>
              <a:rPr lang="en-US" sz="2083" spc="-39">
                <a:solidFill>
                  <a:srgbClr val="000000"/>
                </a:solidFill>
                <a:latin typeface="Clear Sans Bold"/>
              </a:rPr>
              <a:t>dealing with petabytes of data, including historical and real-time</a:t>
            </a:r>
            <a:r>
              <a:rPr lang="en-US" sz="2083" spc="-39">
                <a:solidFill>
                  <a:srgbClr val="000000"/>
                </a:solidFill>
                <a:latin typeface="Clear Sans"/>
              </a:rPr>
              <a:t>, and will keep growing in the same horizon. While the world is coming closer together on this platform, Facebook uses technologies to track those connections and their presence on or outside its walls to </a:t>
            </a:r>
            <a:r>
              <a:rPr lang="en-US" sz="2083" spc="-39">
                <a:solidFill>
                  <a:srgbClr val="000000"/>
                </a:solidFill>
                <a:latin typeface="Clear Sans Bold"/>
              </a:rPr>
              <a:t>fetch the most suitable posts for its users. From our friends, our location, our looks, our occupation</a:t>
            </a:r>
            <a:r>
              <a:rPr lang="en-US" sz="2083" spc="-39">
                <a:solidFill>
                  <a:srgbClr val="000000"/>
                </a:solidFill>
                <a:latin typeface="Clear Sans"/>
              </a:rPr>
              <a:t> to our likes and dislikes, </a:t>
            </a:r>
            <a:r>
              <a:rPr lang="en-US" sz="2083" spc="-39">
                <a:solidFill>
                  <a:srgbClr val="000000"/>
                </a:solidFill>
                <a:latin typeface="Clear Sans Bold"/>
              </a:rPr>
              <a:t>Facebook has a lookout for everything</a:t>
            </a:r>
            <a:r>
              <a:rPr lang="en-US" sz="2083" spc="-39">
                <a:solidFill>
                  <a:srgbClr val="000000"/>
                </a:solidFill>
                <a:latin typeface="Clear Sans"/>
              </a:rPr>
              <a:t>! The platform possesses a detailed and advanced level of data regarding its users. T</a:t>
            </a:r>
            <a:r>
              <a:rPr lang="en-US" sz="2083" spc="-39">
                <a:solidFill>
                  <a:srgbClr val="000000"/>
                </a:solidFill>
                <a:latin typeface="Clear Sans Bold"/>
              </a:rPr>
              <a:t>he more users that adopt Facebook, the more data is garnered by the platform</a:t>
            </a:r>
            <a:r>
              <a:rPr lang="en-US" sz="2083" spc="-39">
                <a:solidFill>
                  <a:srgbClr val="000000"/>
                </a:solidFill>
                <a:latin typeface="Clear Sans"/>
              </a:rPr>
              <a:t>. By being massively engaged in its capacity for collecting, storing, and interpreting data, </a:t>
            </a:r>
            <a:r>
              <a:rPr lang="en-US" sz="2083" spc="-39">
                <a:solidFill>
                  <a:srgbClr val="000000"/>
                </a:solidFill>
                <a:latin typeface="Clear Sans Bold"/>
              </a:rPr>
              <a:t>Facebook has placed Big Data at the heart of its operations</a:t>
            </a:r>
            <a:r>
              <a:rPr lang="en-US" sz="2083" spc="-39">
                <a:solidFill>
                  <a:srgbClr val="000000"/>
                </a:solidFill>
                <a:latin typeface="Clear Sans"/>
              </a:rPr>
              <a:t>. One thing is for sure, it is Big Data that has propelled Facebook, a small-time Harvard dorm startup into the constellation of some of the biggest corporations on earth of all times!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DFE3EE"/>
        </a:solidFill>
      </p:bgPr>
    </p:bg>
    <p:spTree>
      <p:nvGrpSpPr>
        <p:cNvPr id="1" name=""/>
        <p:cNvGrpSpPr/>
        <p:nvPr/>
      </p:nvGrpSpPr>
      <p:grpSpPr>
        <a:xfrm>
          <a:off x="0" y="0"/>
          <a:ext cx="0" cy="0"/>
          <a:chOff x="0" y="0"/>
          <a:chExt cx="0" cy="0"/>
        </a:xfrm>
      </p:grpSpPr>
      <p:sp>
        <p:nvSpPr>
          <p:cNvPr name="Freeform 2" id="2"/>
          <p:cNvSpPr/>
          <p:nvPr/>
        </p:nvSpPr>
        <p:spPr>
          <a:xfrm flipH="false" flipV="false" rot="0">
            <a:off x="583855" y="771854"/>
            <a:ext cx="3734181" cy="4114800"/>
          </a:xfrm>
          <a:custGeom>
            <a:avLst/>
            <a:gdLst/>
            <a:ahLst/>
            <a:cxnLst/>
            <a:rect r="r" b="b" t="t" l="l"/>
            <a:pathLst>
              <a:path h="4114800" w="3734181">
                <a:moveTo>
                  <a:pt x="0" y="0"/>
                </a:moveTo>
                <a:lnTo>
                  <a:pt x="3734181" y="0"/>
                </a:lnTo>
                <a:lnTo>
                  <a:pt x="3734181"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742034" y="1379681"/>
            <a:ext cx="7691074" cy="7527638"/>
          </a:xfrm>
          <a:custGeom>
            <a:avLst/>
            <a:gdLst/>
            <a:ahLst/>
            <a:cxnLst/>
            <a:rect r="r" b="b" t="t" l="l"/>
            <a:pathLst>
              <a:path h="7527638" w="7691074">
                <a:moveTo>
                  <a:pt x="0" y="0"/>
                </a:moveTo>
                <a:lnTo>
                  <a:pt x="7691074" y="0"/>
                </a:lnTo>
                <a:lnTo>
                  <a:pt x="7691074" y="7527638"/>
                </a:lnTo>
                <a:lnTo>
                  <a:pt x="0" y="7527638"/>
                </a:lnTo>
                <a:lnTo>
                  <a:pt x="0" y="0"/>
                </a:lnTo>
                <a:close/>
              </a:path>
            </a:pathLst>
          </a:custGeom>
          <a:blipFill>
            <a:blip r:embed="rId4"/>
            <a:stretch>
              <a:fillRect l="0" t="0" r="0" b="0"/>
            </a:stretch>
          </a:blipFill>
        </p:spPr>
      </p:sp>
      <p:sp>
        <p:nvSpPr>
          <p:cNvPr name="Freeform 4" id="4"/>
          <p:cNvSpPr/>
          <p:nvPr/>
        </p:nvSpPr>
        <p:spPr>
          <a:xfrm flipH="false" flipV="false" rot="0">
            <a:off x="13909354" y="4125448"/>
            <a:ext cx="3783482" cy="5787352"/>
          </a:xfrm>
          <a:custGeom>
            <a:avLst/>
            <a:gdLst/>
            <a:ahLst/>
            <a:cxnLst/>
            <a:rect r="r" b="b" t="t" l="l"/>
            <a:pathLst>
              <a:path h="5787352" w="3783482">
                <a:moveTo>
                  <a:pt x="0" y="0"/>
                </a:moveTo>
                <a:lnTo>
                  <a:pt x="3783481" y="0"/>
                </a:lnTo>
                <a:lnTo>
                  <a:pt x="3783481" y="5787353"/>
                </a:lnTo>
                <a:lnTo>
                  <a:pt x="0" y="5787353"/>
                </a:lnTo>
                <a:lnTo>
                  <a:pt x="0" y="0"/>
                </a:lnTo>
                <a:close/>
              </a:path>
            </a:pathLst>
          </a:custGeom>
          <a:blipFill>
            <a:blip r:embed="rId5"/>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DFE3EE"/>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3359415" y="4145807"/>
            <a:ext cx="4923651" cy="4474368"/>
          </a:xfrm>
          <a:custGeom>
            <a:avLst/>
            <a:gdLst/>
            <a:ahLst/>
            <a:cxnLst/>
            <a:rect r="r" b="b" t="t" l="l"/>
            <a:pathLst>
              <a:path h="4474368" w="4923651">
                <a:moveTo>
                  <a:pt x="0" y="0"/>
                </a:moveTo>
                <a:lnTo>
                  <a:pt x="4923651" y="0"/>
                </a:lnTo>
                <a:lnTo>
                  <a:pt x="4923651" y="4474368"/>
                </a:lnTo>
                <a:lnTo>
                  <a:pt x="0" y="4474368"/>
                </a:lnTo>
                <a:lnTo>
                  <a:pt x="0" y="0"/>
                </a:lnTo>
                <a:close/>
              </a:path>
            </a:pathLst>
          </a:custGeom>
          <a:blipFill>
            <a:blip r:embed="rId2"/>
            <a:stretch>
              <a:fillRect l="0" t="0" r="0" b="0"/>
            </a:stretch>
          </a:blipFill>
        </p:spPr>
      </p:sp>
      <p:sp>
        <p:nvSpPr>
          <p:cNvPr name="Freeform 3" id="3"/>
          <p:cNvSpPr/>
          <p:nvPr/>
        </p:nvSpPr>
        <p:spPr>
          <a:xfrm flipH="false" flipV="false" rot="-5400000">
            <a:off x="251659" y="2868197"/>
            <a:ext cx="4923651" cy="4474368"/>
          </a:xfrm>
          <a:custGeom>
            <a:avLst/>
            <a:gdLst/>
            <a:ahLst/>
            <a:cxnLst/>
            <a:rect r="r" b="b" t="t" l="l"/>
            <a:pathLst>
              <a:path h="4474368" w="4923651">
                <a:moveTo>
                  <a:pt x="0" y="0"/>
                </a:moveTo>
                <a:lnTo>
                  <a:pt x="4923651" y="0"/>
                </a:lnTo>
                <a:lnTo>
                  <a:pt x="4923651" y="4474367"/>
                </a:lnTo>
                <a:lnTo>
                  <a:pt x="0" y="4474367"/>
                </a:lnTo>
                <a:lnTo>
                  <a:pt x="0" y="0"/>
                </a:lnTo>
                <a:close/>
              </a:path>
            </a:pathLst>
          </a:custGeom>
          <a:blipFill>
            <a:blip r:embed="rId2"/>
            <a:stretch>
              <a:fillRect l="0" t="0" r="0" b="0"/>
            </a:stretch>
          </a:blipFill>
        </p:spPr>
      </p:sp>
      <p:grpSp>
        <p:nvGrpSpPr>
          <p:cNvPr name="Group 4" id="4"/>
          <p:cNvGrpSpPr/>
          <p:nvPr/>
        </p:nvGrpSpPr>
        <p:grpSpPr>
          <a:xfrm rot="0">
            <a:off x="1028700" y="2653013"/>
            <a:ext cx="3665195" cy="4264954"/>
            <a:chOff x="0" y="0"/>
            <a:chExt cx="698500" cy="812800"/>
          </a:xfrm>
        </p:grpSpPr>
        <p:sp>
          <p:nvSpPr>
            <p:cNvPr name="Freeform 5" id="5"/>
            <p:cNvSpPr/>
            <p:nvPr/>
          </p:nvSpPr>
          <p:spPr>
            <a:xfrm flipH="false" flipV="false" rot="0">
              <a:off x="0" y="14640"/>
              <a:ext cx="698500" cy="783520"/>
            </a:xfrm>
            <a:custGeom>
              <a:avLst/>
              <a:gdLst/>
              <a:ahLst/>
              <a:cxnLst/>
              <a:rect r="r" b="b" t="t" l="l"/>
              <a:pathLst>
                <a:path h="783520" w="698500">
                  <a:moveTo>
                    <a:pt x="415148" y="23701"/>
                  </a:moveTo>
                  <a:lnTo>
                    <a:pt x="632602" y="150219"/>
                  </a:lnTo>
                  <a:cubicBezTo>
                    <a:pt x="673401" y="173957"/>
                    <a:pt x="698500" y="217598"/>
                    <a:pt x="698500" y="264800"/>
                  </a:cubicBezTo>
                  <a:lnTo>
                    <a:pt x="698500" y="518720"/>
                  </a:lnTo>
                  <a:cubicBezTo>
                    <a:pt x="698500" y="565922"/>
                    <a:pt x="673401" y="609563"/>
                    <a:pt x="632602" y="633301"/>
                  </a:cubicBezTo>
                  <a:lnTo>
                    <a:pt x="415148" y="759819"/>
                  </a:lnTo>
                  <a:cubicBezTo>
                    <a:pt x="374413" y="783520"/>
                    <a:pt x="324087" y="783520"/>
                    <a:pt x="283352" y="759819"/>
                  </a:cubicBezTo>
                  <a:lnTo>
                    <a:pt x="65898" y="633301"/>
                  </a:lnTo>
                  <a:cubicBezTo>
                    <a:pt x="25099" y="609563"/>
                    <a:pt x="0" y="565922"/>
                    <a:pt x="0" y="518720"/>
                  </a:cubicBezTo>
                  <a:lnTo>
                    <a:pt x="0" y="264800"/>
                  </a:lnTo>
                  <a:cubicBezTo>
                    <a:pt x="0" y="217598"/>
                    <a:pt x="25099" y="173957"/>
                    <a:pt x="65898" y="150219"/>
                  </a:cubicBezTo>
                  <a:lnTo>
                    <a:pt x="283352" y="23701"/>
                  </a:lnTo>
                  <a:cubicBezTo>
                    <a:pt x="324087" y="0"/>
                    <a:pt x="374413" y="0"/>
                    <a:pt x="415148" y="23701"/>
                  </a:cubicBezTo>
                  <a:close/>
                </a:path>
              </a:pathLst>
            </a:custGeom>
            <a:gradFill rotWithShape="true">
              <a:gsLst>
                <a:gs pos="0">
                  <a:srgbClr val="3183ED">
                    <a:alpha val="100000"/>
                  </a:srgbClr>
                </a:gs>
                <a:gs pos="100000">
                  <a:srgbClr val="86E2FF">
                    <a:alpha val="100000"/>
                  </a:srgbClr>
                </a:gs>
              </a:gsLst>
              <a:lin ang="5400000"/>
            </a:gradFill>
            <a:ln w="12700">
              <a:solidFill>
                <a:srgbClr val="000000"/>
              </a:solidFill>
            </a:ln>
          </p:spPr>
        </p:sp>
      </p:grpSp>
      <p:grpSp>
        <p:nvGrpSpPr>
          <p:cNvPr name="Group 6" id="6"/>
          <p:cNvGrpSpPr/>
          <p:nvPr/>
        </p:nvGrpSpPr>
        <p:grpSpPr>
          <a:xfrm rot="0">
            <a:off x="1225536" y="2882058"/>
            <a:ext cx="3271524" cy="3806864"/>
            <a:chOff x="0" y="0"/>
            <a:chExt cx="698500" cy="812800"/>
          </a:xfrm>
        </p:grpSpPr>
        <p:sp>
          <p:nvSpPr>
            <p:cNvPr name="Freeform 7" id="7"/>
            <p:cNvSpPr/>
            <p:nvPr/>
          </p:nvSpPr>
          <p:spPr>
            <a:xfrm flipH="false" flipV="false" rot="0">
              <a:off x="0" y="16402"/>
              <a:ext cx="698500" cy="779997"/>
            </a:xfrm>
            <a:custGeom>
              <a:avLst/>
              <a:gdLst/>
              <a:ahLst/>
              <a:cxnLst/>
              <a:rect r="r" b="b" t="t" l="l"/>
              <a:pathLst>
                <a:path h="779997" w="698500">
                  <a:moveTo>
                    <a:pt x="423078" y="26552"/>
                  </a:moveTo>
                  <a:lnTo>
                    <a:pt x="624672" y="143844"/>
                  </a:lnTo>
                  <a:cubicBezTo>
                    <a:pt x="670381" y="170438"/>
                    <a:pt x="698500" y="219330"/>
                    <a:pt x="698500" y="272212"/>
                  </a:cubicBezTo>
                  <a:lnTo>
                    <a:pt x="698500" y="507784"/>
                  </a:lnTo>
                  <a:cubicBezTo>
                    <a:pt x="698500" y="560666"/>
                    <a:pt x="670381" y="609558"/>
                    <a:pt x="624672" y="636152"/>
                  </a:cubicBezTo>
                  <a:lnTo>
                    <a:pt x="423078" y="753444"/>
                  </a:lnTo>
                  <a:cubicBezTo>
                    <a:pt x="377440" y="779996"/>
                    <a:pt x="321060" y="779996"/>
                    <a:pt x="275422" y="753444"/>
                  </a:cubicBezTo>
                  <a:lnTo>
                    <a:pt x="73828" y="636152"/>
                  </a:lnTo>
                  <a:cubicBezTo>
                    <a:pt x="28119" y="609558"/>
                    <a:pt x="0" y="560666"/>
                    <a:pt x="0" y="507784"/>
                  </a:cubicBezTo>
                  <a:lnTo>
                    <a:pt x="0" y="272212"/>
                  </a:lnTo>
                  <a:cubicBezTo>
                    <a:pt x="0" y="219330"/>
                    <a:pt x="28119" y="170438"/>
                    <a:pt x="73828" y="143844"/>
                  </a:cubicBezTo>
                  <a:lnTo>
                    <a:pt x="275422" y="26552"/>
                  </a:lnTo>
                  <a:cubicBezTo>
                    <a:pt x="321060" y="0"/>
                    <a:pt x="377440" y="0"/>
                    <a:pt x="423078" y="26552"/>
                  </a:cubicBezTo>
                  <a:close/>
                </a:path>
              </a:pathLst>
            </a:custGeom>
            <a:blipFill>
              <a:blip r:embed="rId3"/>
              <a:stretch>
                <a:fillRect l="0" t="-3004" r="0" b="-33701"/>
              </a:stretch>
            </a:blipFill>
          </p:spPr>
        </p:sp>
      </p:grpSp>
      <p:sp>
        <p:nvSpPr>
          <p:cNvPr name="Freeform 8" id="8"/>
          <p:cNvSpPr/>
          <p:nvPr/>
        </p:nvSpPr>
        <p:spPr>
          <a:xfrm flipH="false" flipV="false" rot="-5400000">
            <a:off x="13101021" y="2868197"/>
            <a:ext cx="4923651" cy="4474368"/>
          </a:xfrm>
          <a:custGeom>
            <a:avLst/>
            <a:gdLst/>
            <a:ahLst/>
            <a:cxnLst/>
            <a:rect r="r" b="b" t="t" l="l"/>
            <a:pathLst>
              <a:path h="4474368" w="4923651">
                <a:moveTo>
                  <a:pt x="0" y="0"/>
                </a:moveTo>
                <a:lnTo>
                  <a:pt x="4923651" y="0"/>
                </a:lnTo>
                <a:lnTo>
                  <a:pt x="4923651" y="4474367"/>
                </a:lnTo>
                <a:lnTo>
                  <a:pt x="0" y="4474367"/>
                </a:lnTo>
                <a:lnTo>
                  <a:pt x="0" y="0"/>
                </a:lnTo>
                <a:close/>
              </a:path>
            </a:pathLst>
          </a:custGeom>
          <a:blipFill>
            <a:blip r:embed="rId2"/>
            <a:stretch>
              <a:fillRect l="0" t="0" r="0" b="0"/>
            </a:stretch>
          </a:blipFill>
        </p:spPr>
      </p:sp>
      <p:grpSp>
        <p:nvGrpSpPr>
          <p:cNvPr name="Group 9" id="9"/>
          <p:cNvGrpSpPr/>
          <p:nvPr/>
        </p:nvGrpSpPr>
        <p:grpSpPr>
          <a:xfrm rot="0">
            <a:off x="13450353" y="2643555"/>
            <a:ext cx="3665195" cy="4264954"/>
            <a:chOff x="0" y="0"/>
            <a:chExt cx="698500" cy="812800"/>
          </a:xfrm>
        </p:grpSpPr>
        <p:sp>
          <p:nvSpPr>
            <p:cNvPr name="Freeform 10" id="10"/>
            <p:cNvSpPr/>
            <p:nvPr/>
          </p:nvSpPr>
          <p:spPr>
            <a:xfrm flipH="false" flipV="false" rot="0">
              <a:off x="0" y="15337"/>
              <a:ext cx="698500" cy="782126"/>
            </a:xfrm>
            <a:custGeom>
              <a:avLst/>
              <a:gdLst/>
              <a:ahLst/>
              <a:cxnLst/>
              <a:rect r="r" b="b" t="t" l="l"/>
              <a:pathLst>
                <a:path h="782126" w="698500">
                  <a:moveTo>
                    <a:pt x="418286" y="24829"/>
                  </a:moveTo>
                  <a:lnTo>
                    <a:pt x="629464" y="147697"/>
                  </a:lnTo>
                  <a:cubicBezTo>
                    <a:pt x="672206" y="172564"/>
                    <a:pt x="698500" y="218284"/>
                    <a:pt x="698500" y="267734"/>
                  </a:cubicBezTo>
                  <a:lnTo>
                    <a:pt x="698500" y="514392"/>
                  </a:lnTo>
                  <a:cubicBezTo>
                    <a:pt x="698500" y="563842"/>
                    <a:pt x="672206" y="609562"/>
                    <a:pt x="629464" y="634429"/>
                  </a:cubicBezTo>
                  <a:lnTo>
                    <a:pt x="418286" y="757297"/>
                  </a:lnTo>
                  <a:cubicBezTo>
                    <a:pt x="375611" y="782126"/>
                    <a:pt x="322889" y="782126"/>
                    <a:pt x="280214" y="757297"/>
                  </a:cubicBezTo>
                  <a:lnTo>
                    <a:pt x="69036" y="634429"/>
                  </a:lnTo>
                  <a:cubicBezTo>
                    <a:pt x="26294" y="609562"/>
                    <a:pt x="0" y="563842"/>
                    <a:pt x="0" y="514392"/>
                  </a:cubicBezTo>
                  <a:lnTo>
                    <a:pt x="0" y="267734"/>
                  </a:lnTo>
                  <a:cubicBezTo>
                    <a:pt x="0" y="218284"/>
                    <a:pt x="26294" y="172564"/>
                    <a:pt x="69036" y="147697"/>
                  </a:cubicBezTo>
                  <a:lnTo>
                    <a:pt x="280214" y="24829"/>
                  </a:lnTo>
                  <a:cubicBezTo>
                    <a:pt x="322889" y="0"/>
                    <a:pt x="375611" y="0"/>
                    <a:pt x="418286" y="24829"/>
                  </a:cubicBezTo>
                  <a:close/>
                </a:path>
              </a:pathLst>
            </a:custGeom>
            <a:gradFill rotWithShape="true">
              <a:gsLst>
                <a:gs pos="0">
                  <a:srgbClr val="3183ED">
                    <a:alpha val="100000"/>
                  </a:srgbClr>
                </a:gs>
                <a:gs pos="100000">
                  <a:srgbClr val="86E2FF">
                    <a:alpha val="100000"/>
                  </a:srgbClr>
                </a:gs>
              </a:gsLst>
              <a:lin ang="5400000"/>
            </a:gradFill>
            <a:ln w="12700">
              <a:solidFill>
                <a:srgbClr val="000000"/>
              </a:solidFill>
            </a:ln>
          </p:spPr>
        </p:sp>
      </p:grpSp>
      <p:grpSp>
        <p:nvGrpSpPr>
          <p:cNvPr name="Group 11" id="11"/>
          <p:cNvGrpSpPr/>
          <p:nvPr/>
        </p:nvGrpSpPr>
        <p:grpSpPr>
          <a:xfrm rot="0">
            <a:off x="13647189" y="2872600"/>
            <a:ext cx="3271524" cy="3806864"/>
            <a:chOff x="0" y="0"/>
            <a:chExt cx="698500" cy="812800"/>
          </a:xfrm>
        </p:grpSpPr>
        <p:sp>
          <p:nvSpPr>
            <p:cNvPr name="Freeform 12" id="12"/>
            <p:cNvSpPr/>
            <p:nvPr/>
          </p:nvSpPr>
          <p:spPr>
            <a:xfrm flipH="false" flipV="false" rot="0">
              <a:off x="0" y="17183"/>
              <a:ext cx="698500" cy="778435"/>
            </a:xfrm>
            <a:custGeom>
              <a:avLst/>
              <a:gdLst/>
              <a:ahLst/>
              <a:cxnLst/>
              <a:rect r="r" b="b" t="t" l="l"/>
              <a:pathLst>
                <a:path h="778435" w="698500">
                  <a:moveTo>
                    <a:pt x="426593" y="27817"/>
                  </a:moveTo>
                  <a:lnTo>
                    <a:pt x="621157" y="141017"/>
                  </a:lnTo>
                  <a:cubicBezTo>
                    <a:pt x="669042" y="168878"/>
                    <a:pt x="698500" y="220099"/>
                    <a:pt x="698500" y="275499"/>
                  </a:cubicBezTo>
                  <a:lnTo>
                    <a:pt x="698500" y="502935"/>
                  </a:lnTo>
                  <a:cubicBezTo>
                    <a:pt x="698500" y="558335"/>
                    <a:pt x="669042" y="609556"/>
                    <a:pt x="621157" y="637417"/>
                  </a:cubicBezTo>
                  <a:lnTo>
                    <a:pt x="426593" y="750617"/>
                  </a:lnTo>
                  <a:cubicBezTo>
                    <a:pt x="378783" y="778434"/>
                    <a:pt x="319717" y="778434"/>
                    <a:pt x="271907" y="750617"/>
                  </a:cubicBezTo>
                  <a:lnTo>
                    <a:pt x="77343" y="637417"/>
                  </a:lnTo>
                  <a:cubicBezTo>
                    <a:pt x="29458" y="609556"/>
                    <a:pt x="0" y="558335"/>
                    <a:pt x="0" y="502935"/>
                  </a:cubicBezTo>
                  <a:lnTo>
                    <a:pt x="0" y="275499"/>
                  </a:lnTo>
                  <a:cubicBezTo>
                    <a:pt x="0" y="220099"/>
                    <a:pt x="29458" y="168878"/>
                    <a:pt x="77343" y="141017"/>
                  </a:cubicBezTo>
                  <a:lnTo>
                    <a:pt x="271907" y="27817"/>
                  </a:lnTo>
                  <a:cubicBezTo>
                    <a:pt x="319717" y="0"/>
                    <a:pt x="378783" y="0"/>
                    <a:pt x="426593" y="27817"/>
                  </a:cubicBezTo>
                  <a:close/>
                </a:path>
              </a:pathLst>
            </a:custGeom>
            <a:blipFill>
              <a:blip r:embed="rId4"/>
              <a:stretch>
                <a:fillRect l="0" t="-601" r="0" b="-601"/>
              </a:stretch>
            </a:blipFill>
          </p:spPr>
        </p:sp>
      </p:grpSp>
      <p:sp>
        <p:nvSpPr>
          <p:cNvPr name="Freeform 13" id="13"/>
          <p:cNvSpPr/>
          <p:nvPr/>
        </p:nvSpPr>
        <p:spPr>
          <a:xfrm flipH="false" flipV="false" rot="-5400000">
            <a:off x="6184093" y="4737209"/>
            <a:ext cx="4923651" cy="4474368"/>
          </a:xfrm>
          <a:custGeom>
            <a:avLst/>
            <a:gdLst/>
            <a:ahLst/>
            <a:cxnLst/>
            <a:rect r="r" b="b" t="t" l="l"/>
            <a:pathLst>
              <a:path h="4474368" w="4923651">
                <a:moveTo>
                  <a:pt x="0" y="0"/>
                </a:moveTo>
                <a:lnTo>
                  <a:pt x="4923652" y="0"/>
                </a:lnTo>
                <a:lnTo>
                  <a:pt x="4923652" y="4474368"/>
                </a:lnTo>
                <a:lnTo>
                  <a:pt x="0" y="4474368"/>
                </a:lnTo>
                <a:lnTo>
                  <a:pt x="0" y="0"/>
                </a:lnTo>
                <a:close/>
              </a:path>
            </a:pathLst>
          </a:custGeom>
          <a:blipFill>
            <a:blip r:embed="rId2"/>
            <a:stretch>
              <a:fillRect l="0" t="0" r="0" b="0"/>
            </a:stretch>
          </a:blipFill>
        </p:spPr>
      </p:sp>
      <p:sp>
        <p:nvSpPr>
          <p:cNvPr name="Freeform 14" id="14"/>
          <p:cNvSpPr/>
          <p:nvPr/>
        </p:nvSpPr>
        <p:spPr>
          <a:xfrm flipH="false" flipV="false" rot="-5400000">
            <a:off x="3517039" y="3766163"/>
            <a:ext cx="4758491" cy="4324279"/>
          </a:xfrm>
          <a:custGeom>
            <a:avLst/>
            <a:gdLst/>
            <a:ahLst/>
            <a:cxnLst/>
            <a:rect r="r" b="b" t="t" l="l"/>
            <a:pathLst>
              <a:path h="4324279" w="4758491">
                <a:moveTo>
                  <a:pt x="0" y="0"/>
                </a:moveTo>
                <a:lnTo>
                  <a:pt x="4758491" y="0"/>
                </a:lnTo>
                <a:lnTo>
                  <a:pt x="4758491" y="4324279"/>
                </a:lnTo>
                <a:lnTo>
                  <a:pt x="0" y="4324279"/>
                </a:lnTo>
                <a:lnTo>
                  <a:pt x="0" y="0"/>
                </a:lnTo>
                <a:close/>
              </a:path>
            </a:pathLst>
          </a:custGeom>
          <a:blipFill>
            <a:blip r:embed="rId2"/>
            <a:stretch>
              <a:fillRect l="0" t="0" r="0" b="0"/>
            </a:stretch>
          </a:blipFill>
        </p:spPr>
      </p:sp>
      <p:grpSp>
        <p:nvGrpSpPr>
          <p:cNvPr name="Group 15" id="15"/>
          <p:cNvGrpSpPr/>
          <p:nvPr/>
        </p:nvGrpSpPr>
        <p:grpSpPr>
          <a:xfrm rot="0">
            <a:off x="4026298" y="3660447"/>
            <a:ext cx="3913783" cy="4554221"/>
            <a:chOff x="0" y="0"/>
            <a:chExt cx="698500" cy="812800"/>
          </a:xfrm>
        </p:grpSpPr>
        <p:sp>
          <p:nvSpPr>
            <p:cNvPr name="Freeform 16" id="16"/>
            <p:cNvSpPr/>
            <p:nvPr/>
          </p:nvSpPr>
          <p:spPr>
            <a:xfrm flipH="false" flipV="false" rot="0">
              <a:off x="0" y="14363"/>
              <a:ext cx="698500" cy="784074"/>
            </a:xfrm>
            <a:custGeom>
              <a:avLst/>
              <a:gdLst/>
              <a:ahLst/>
              <a:cxnLst/>
              <a:rect r="r" b="b" t="t" l="l"/>
              <a:pathLst>
                <a:path h="784074" w="698500">
                  <a:moveTo>
                    <a:pt x="413901" y="23252"/>
                  </a:moveTo>
                  <a:lnTo>
                    <a:pt x="633849" y="151222"/>
                  </a:lnTo>
                  <a:cubicBezTo>
                    <a:pt x="673876" y="174510"/>
                    <a:pt x="698500" y="217326"/>
                    <a:pt x="698500" y="263635"/>
                  </a:cubicBezTo>
                  <a:lnTo>
                    <a:pt x="698500" y="520439"/>
                  </a:lnTo>
                  <a:cubicBezTo>
                    <a:pt x="698500" y="566748"/>
                    <a:pt x="673876" y="609564"/>
                    <a:pt x="633849" y="632852"/>
                  </a:cubicBezTo>
                  <a:lnTo>
                    <a:pt x="413901" y="760822"/>
                  </a:lnTo>
                  <a:cubicBezTo>
                    <a:pt x="373936" y="784074"/>
                    <a:pt x="324564" y="784074"/>
                    <a:pt x="284599" y="760822"/>
                  </a:cubicBezTo>
                  <a:lnTo>
                    <a:pt x="64651" y="632852"/>
                  </a:lnTo>
                  <a:cubicBezTo>
                    <a:pt x="24624" y="609564"/>
                    <a:pt x="0" y="566748"/>
                    <a:pt x="0" y="520439"/>
                  </a:cubicBezTo>
                  <a:lnTo>
                    <a:pt x="0" y="263635"/>
                  </a:lnTo>
                  <a:cubicBezTo>
                    <a:pt x="0" y="217326"/>
                    <a:pt x="24624" y="174510"/>
                    <a:pt x="64651" y="151222"/>
                  </a:cubicBezTo>
                  <a:lnTo>
                    <a:pt x="284599" y="23252"/>
                  </a:lnTo>
                  <a:cubicBezTo>
                    <a:pt x="324564" y="0"/>
                    <a:pt x="373936" y="0"/>
                    <a:pt x="413901" y="23252"/>
                  </a:cubicBezTo>
                  <a:close/>
                </a:path>
              </a:pathLst>
            </a:custGeom>
            <a:gradFill rotWithShape="true">
              <a:gsLst>
                <a:gs pos="0">
                  <a:srgbClr val="FFB208">
                    <a:alpha val="100000"/>
                  </a:srgbClr>
                </a:gs>
                <a:gs pos="100000">
                  <a:srgbClr val="FFE851">
                    <a:alpha val="100000"/>
                  </a:srgbClr>
                </a:gs>
              </a:gsLst>
              <a:lin ang="5400000"/>
            </a:gradFill>
            <a:ln w="12700">
              <a:solidFill>
                <a:srgbClr val="000000"/>
              </a:solidFill>
            </a:ln>
          </p:spPr>
        </p:sp>
      </p:grpSp>
      <p:sp>
        <p:nvSpPr>
          <p:cNvPr name="Freeform 17" id="17"/>
          <p:cNvSpPr/>
          <p:nvPr/>
        </p:nvSpPr>
        <p:spPr>
          <a:xfrm flipH="false" flipV="false" rot="-5400000">
            <a:off x="9890309" y="4145807"/>
            <a:ext cx="4923651" cy="4474368"/>
          </a:xfrm>
          <a:custGeom>
            <a:avLst/>
            <a:gdLst/>
            <a:ahLst/>
            <a:cxnLst/>
            <a:rect r="r" b="b" t="t" l="l"/>
            <a:pathLst>
              <a:path h="4474368" w="4923651">
                <a:moveTo>
                  <a:pt x="0" y="0"/>
                </a:moveTo>
                <a:lnTo>
                  <a:pt x="4923651" y="0"/>
                </a:lnTo>
                <a:lnTo>
                  <a:pt x="4923651" y="4474368"/>
                </a:lnTo>
                <a:lnTo>
                  <a:pt x="0" y="4474368"/>
                </a:lnTo>
                <a:lnTo>
                  <a:pt x="0" y="0"/>
                </a:lnTo>
                <a:close/>
              </a:path>
            </a:pathLst>
          </a:custGeom>
          <a:blipFill>
            <a:blip r:embed="rId2"/>
            <a:stretch>
              <a:fillRect l="0" t="0" r="0" b="0"/>
            </a:stretch>
          </a:blipFill>
        </p:spPr>
      </p:sp>
      <p:grpSp>
        <p:nvGrpSpPr>
          <p:cNvPr name="Group 18" id="18"/>
          <p:cNvGrpSpPr/>
          <p:nvPr/>
        </p:nvGrpSpPr>
        <p:grpSpPr>
          <a:xfrm rot="0">
            <a:off x="10114951" y="3743870"/>
            <a:ext cx="3913783" cy="4554221"/>
            <a:chOff x="0" y="0"/>
            <a:chExt cx="698500" cy="812800"/>
          </a:xfrm>
        </p:grpSpPr>
        <p:sp>
          <p:nvSpPr>
            <p:cNvPr name="Freeform 19" id="19"/>
            <p:cNvSpPr/>
            <p:nvPr/>
          </p:nvSpPr>
          <p:spPr>
            <a:xfrm flipH="false" flipV="false" rot="0">
              <a:off x="0" y="14363"/>
              <a:ext cx="698500" cy="784074"/>
            </a:xfrm>
            <a:custGeom>
              <a:avLst/>
              <a:gdLst/>
              <a:ahLst/>
              <a:cxnLst/>
              <a:rect r="r" b="b" t="t" l="l"/>
              <a:pathLst>
                <a:path h="784074" w="698500">
                  <a:moveTo>
                    <a:pt x="413901" y="23252"/>
                  </a:moveTo>
                  <a:lnTo>
                    <a:pt x="633849" y="151222"/>
                  </a:lnTo>
                  <a:cubicBezTo>
                    <a:pt x="673876" y="174510"/>
                    <a:pt x="698500" y="217326"/>
                    <a:pt x="698500" y="263635"/>
                  </a:cubicBezTo>
                  <a:lnTo>
                    <a:pt x="698500" y="520439"/>
                  </a:lnTo>
                  <a:cubicBezTo>
                    <a:pt x="698500" y="566748"/>
                    <a:pt x="673876" y="609564"/>
                    <a:pt x="633849" y="632852"/>
                  </a:cubicBezTo>
                  <a:lnTo>
                    <a:pt x="413901" y="760822"/>
                  </a:lnTo>
                  <a:cubicBezTo>
                    <a:pt x="373936" y="784074"/>
                    <a:pt x="324564" y="784074"/>
                    <a:pt x="284599" y="760822"/>
                  </a:cubicBezTo>
                  <a:lnTo>
                    <a:pt x="64651" y="632852"/>
                  </a:lnTo>
                  <a:cubicBezTo>
                    <a:pt x="24624" y="609564"/>
                    <a:pt x="0" y="566748"/>
                    <a:pt x="0" y="520439"/>
                  </a:cubicBezTo>
                  <a:lnTo>
                    <a:pt x="0" y="263635"/>
                  </a:lnTo>
                  <a:cubicBezTo>
                    <a:pt x="0" y="217326"/>
                    <a:pt x="24624" y="174510"/>
                    <a:pt x="64651" y="151222"/>
                  </a:cubicBezTo>
                  <a:lnTo>
                    <a:pt x="284599" y="23252"/>
                  </a:lnTo>
                  <a:cubicBezTo>
                    <a:pt x="324564" y="0"/>
                    <a:pt x="373936" y="0"/>
                    <a:pt x="413901" y="23252"/>
                  </a:cubicBezTo>
                  <a:close/>
                </a:path>
              </a:pathLst>
            </a:custGeom>
            <a:gradFill rotWithShape="true">
              <a:gsLst>
                <a:gs pos="0">
                  <a:srgbClr val="FFB208">
                    <a:alpha val="100000"/>
                  </a:srgbClr>
                </a:gs>
                <a:gs pos="100000">
                  <a:srgbClr val="FFE851">
                    <a:alpha val="100000"/>
                  </a:srgbClr>
                </a:gs>
              </a:gsLst>
              <a:lin ang="5400000"/>
            </a:gradFill>
            <a:ln w="12700">
              <a:solidFill>
                <a:srgbClr val="000000"/>
              </a:solidFill>
            </a:ln>
          </p:spPr>
        </p:sp>
      </p:grpSp>
      <p:grpSp>
        <p:nvGrpSpPr>
          <p:cNvPr name="Group 20" id="20"/>
          <p:cNvGrpSpPr/>
          <p:nvPr/>
        </p:nvGrpSpPr>
        <p:grpSpPr>
          <a:xfrm rot="0">
            <a:off x="4236484" y="3905027"/>
            <a:ext cx="3493412" cy="4065061"/>
            <a:chOff x="0" y="0"/>
            <a:chExt cx="698500" cy="812800"/>
          </a:xfrm>
        </p:grpSpPr>
        <p:sp>
          <p:nvSpPr>
            <p:cNvPr name="Freeform 21" id="21"/>
            <p:cNvSpPr/>
            <p:nvPr/>
          </p:nvSpPr>
          <p:spPr>
            <a:xfrm flipH="false" flipV="false" rot="0">
              <a:off x="0" y="16091"/>
              <a:ext cx="698500" cy="780617"/>
            </a:xfrm>
            <a:custGeom>
              <a:avLst/>
              <a:gdLst/>
              <a:ahLst/>
              <a:cxnLst/>
              <a:rect r="r" b="b" t="t" l="l"/>
              <a:pathLst>
                <a:path h="780617" w="698500">
                  <a:moveTo>
                    <a:pt x="421681" y="26051"/>
                  </a:moveTo>
                  <a:lnTo>
                    <a:pt x="626069" y="144967"/>
                  </a:lnTo>
                  <a:cubicBezTo>
                    <a:pt x="670913" y="171058"/>
                    <a:pt x="698500" y="219026"/>
                    <a:pt x="698500" y="270907"/>
                  </a:cubicBezTo>
                  <a:lnTo>
                    <a:pt x="698500" y="509711"/>
                  </a:lnTo>
                  <a:cubicBezTo>
                    <a:pt x="698500" y="561592"/>
                    <a:pt x="670913" y="609560"/>
                    <a:pt x="626069" y="635651"/>
                  </a:cubicBezTo>
                  <a:lnTo>
                    <a:pt x="421681" y="754567"/>
                  </a:lnTo>
                  <a:cubicBezTo>
                    <a:pt x="376907" y="780618"/>
                    <a:pt x="321593" y="780618"/>
                    <a:pt x="276819" y="754567"/>
                  </a:cubicBezTo>
                  <a:lnTo>
                    <a:pt x="72431" y="635651"/>
                  </a:lnTo>
                  <a:cubicBezTo>
                    <a:pt x="27587" y="609560"/>
                    <a:pt x="0" y="561592"/>
                    <a:pt x="0" y="509711"/>
                  </a:cubicBezTo>
                  <a:lnTo>
                    <a:pt x="0" y="270907"/>
                  </a:lnTo>
                  <a:cubicBezTo>
                    <a:pt x="0" y="219026"/>
                    <a:pt x="27587" y="171058"/>
                    <a:pt x="72431" y="144967"/>
                  </a:cubicBezTo>
                  <a:lnTo>
                    <a:pt x="276819" y="26051"/>
                  </a:lnTo>
                  <a:cubicBezTo>
                    <a:pt x="321593" y="0"/>
                    <a:pt x="376907" y="0"/>
                    <a:pt x="421681" y="26051"/>
                  </a:cubicBezTo>
                  <a:close/>
                </a:path>
              </a:pathLst>
            </a:custGeom>
            <a:blipFill>
              <a:blip r:embed="rId5"/>
              <a:stretch>
                <a:fillRect l="0" t="-2944" r="0" b="-33553"/>
              </a:stretch>
            </a:blipFill>
          </p:spPr>
        </p:sp>
      </p:grpSp>
      <p:grpSp>
        <p:nvGrpSpPr>
          <p:cNvPr name="Group 22" id="22"/>
          <p:cNvGrpSpPr/>
          <p:nvPr/>
        </p:nvGrpSpPr>
        <p:grpSpPr>
          <a:xfrm rot="0">
            <a:off x="10325137" y="3988450"/>
            <a:ext cx="3493412" cy="4065061"/>
            <a:chOff x="0" y="0"/>
            <a:chExt cx="698500" cy="812800"/>
          </a:xfrm>
        </p:grpSpPr>
        <p:sp>
          <p:nvSpPr>
            <p:cNvPr name="Freeform 23" id="23"/>
            <p:cNvSpPr/>
            <p:nvPr/>
          </p:nvSpPr>
          <p:spPr>
            <a:xfrm flipH="false" flipV="false" rot="0">
              <a:off x="0" y="16091"/>
              <a:ext cx="698500" cy="780617"/>
            </a:xfrm>
            <a:custGeom>
              <a:avLst/>
              <a:gdLst/>
              <a:ahLst/>
              <a:cxnLst/>
              <a:rect r="r" b="b" t="t" l="l"/>
              <a:pathLst>
                <a:path h="780617" w="698500">
                  <a:moveTo>
                    <a:pt x="421681" y="26051"/>
                  </a:moveTo>
                  <a:lnTo>
                    <a:pt x="626069" y="144967"/>
                  </a:lnTo>
                  <a:cubicBezTo>
                    <a:pt x="670913" y="171058"/>
                    <a:pt x="698500" y="219026"/>
                    <a:pt x="698500" y="270907"/>
                  </a:cubicBezTo>
                  <a:lnTo>
                    <a:pt x="698500" y="509711"/>
                  </a:lnTo>
                  <a:cubicBezTo>
                    <a:pt x="698500" y="561592"/>
                    <a:pt x="670913" y="609560"/>
                    <a:pt x="626069" y="635651"/>
                  </a:cubicBezTo>
                  <a:lnTo>
                    <a:pt x="421681" y="754567"/>
                  </a:lnTo>
                  <a:cubicBezTo>
                    <a:pt x="376907" y="780618"/>
                    <a:pt x="321593" y="780618"/>
                    <a:pt x="276819" y="754567"/>
                  </a:cubicBezTo>
                  <a:lnTo>
                    <a:pt x="72431" y="635651"/>
                  </a:lnTo>
                  <a:cubicBezTo>
                    <a:pt x="27587" y="609560"/>
                    <a:pt x="0" y="561592"/>
                    <a:pt x="0" y="509711"/>
                  </a:cubicBezTo>
                  <a:lnTo>
                    <a:pt x="0" y="270907"/>
                  </a:lnTo>
                  <a:cubicBezTo>
                    <a:pt x="0" y="219026"/>
                    <a:pt x="27587" y="171058"/>
                    <a:pt x="72431" y="144967"/>
                  </a:cubicBezTo>
                  <a:lnTo>
                    <a:pt x="276819" y="26051"/>
                  </a:lnTo>
                  <a:cubicBezTo>
                    <a:pt x="321593" y="0"/>
                    <a:pt x="376907" y="0"/>
                    <a:pt x="421681" y="26051"/>
                  </a:cubicBezTo>
                  <a:close/>
                </a:path>
              </a:pathLst>
            </a:custGeom>
            <a:blipFill>
              <a:blip r:embed="rId6"/>
              <a:stretch>
                <a:fillRect l="0" t="-1170" r="0" b="-1170"/>
              </a:stretch>
            </a:blipFill>
          </p:spPr>
        </p:sp>
      </p:grpSp>
      <p:sp>
        <p:nvSpPr>
          <p:cNvPr name="Freeform 24" id="24"/>
          <p:cNvSpPr/>
          <p:nvPr/>
        </p:nvSpPr>
        <p:spPr>
          <a:xfrm flipH="false" flipV="false" rot="-5400000">
            <a:off x="6158763" y="3726630"/>
            <a:ext cx="5478843" cy="4978898"/>
          </a:xfrm>
          <a:custGeom>
            <a:avLst/>
            <a:gdLst/>
            <a:ahLst/>
            <a:cxnLst/>
            <a:rect r="r" b="b" t="t" l="l"/>
            <a:pathLst>
              <a:path h="4978898" w="5478843">
                <a:moveTo>
                  <a:pt x="0" y="0"/>
                </a:moveTo>
                <a:lnTo>
                  <a:pt x="5478843" y="0"/>
                </a:lnTo>
                <a:lnTo>
                  <a:pt x="5478843" y="4978898"/>
                </a:lnTo>
                <a:lnTo>
                  <a:pt x="0" y="4978898"/>
                </a:lnTo>
                <a:lnTo>
                  <a:pt x="0" y="0"/>
                </a:lnTo>
                <a:close/>
              </a:path>
            </a:pathLst>
          </a:custGeom>
          <a:blipFill>
            <a:blip r:embed="rId2"/>
            <a:stretch>
              <a:fillRect l="0" t="0" r="0" b="0"/>
            </a:stretch>
          </a:blipFill>
        </p:spPr>
      </p:sp>
      <p:grpSp>
        <p:nvGrpSpPr>
          <p:cNvPr name="Group 25" id="25"/>
          <p:cNvGrpSpPr/>
          <p:nvPr/>
        </p:nvGrpSpPr>
        <p:grpSpPr>
          <a:xfrm rot="0">
            <a:off x="6880601" y="3839326"/>
            <a:ext cx="4258754" cy="4955642"/>
            <a:chOff x="0" y="0"/>
            <a:chExt cx="698500" cy="812800"/>
          </a:xfrm>
        </p:grpSpPr>
        <p:sp>
          <p:nvSpPr>
            <p:cNvPr name="Freeform 26" id="26"/>
            <p:cNvSpPr/>
            <p:nvPr/>
          </p:nvSpPr>
          <p:spPr>
            <a:xfrm flipH="false" flipV="false" rot="0">
              <a:off x="0" y="13200"/>
              <a:ext cx="698500" cy="786401"/>
            </a:xfrm>
            <a:custGeom>
              <a:avLst/>
              <a:gdLst/>
              <a:ahLst/>
              <a:cxnLst/>
              <a:rect r="r" b="b" t="t" l="l"/>
              <a:pathLst>
                <a:path h="786401" w="698500">
                  <a:moveTo>
                    <a:pt x="408664" y="21368"/>
                  </a:moveTo>
                  <a:lnTo>
                    <a:pt x="639086" y="155432"/>
                  </a:lnTo>
                  <a:cubicBezTo>
                    <a:pt x="675870" y="176834"/>
                    <a:pt x="698500" y="216181"/>
                    <a:pt x="698500" y="258739"/>
                  </a:cubicBezTo>
                  <a:lnTo>
                    <a:pt x="698500" y="527661"/>
                  </a:lnTo>
                  <a:cubicBezTo>
                    <a:pt x="698500" y="570219"/>
                    <a:pt x="675870" y="609566"/>
                    <a:pt x="639086" y="630968"/>
                  </a:cubicBezTo>
                  <a:lnTo>
                    <a:pt x="408664" y="765032"/>
                  </a:lnTo>
                  <a:cubicBezTo>
                    <a:pt x="371937" y="786400"/>
                    <a:pt x="326563" y="786400"/>
                    <a:pt x="289836" y="765032"/>
                  </a:cubicBezTo>
                  <a:lnTo>
                    <a:pt x="59414" y="630968"/>
                  </a:lnTo>
                  <a:cubicBezTo>
                    <a:pt x="22630" y="609566"/>
                    <a:pt x="0" y="570219"/>
                    <a:pt x="0" y="527661"/>
                  </a:cubicBezTo>
                  <a:lnTo>
                    <a:pt x="0" y="258739"/>
                  </a:lnTo>
                  <a:cubicBezTo>
                    <a:pt x="0" y="216181"/>
                    <a:pt x="22630" y="176834"/>
                    <a:pt x="59414" y="155432"/>
                  </a:cubicBezTo>
                  <a:lnTo>
                    <a:pt x="289836" y="21368"/>
                  </a:lnTo>
                  <a:cubicBezTo>
                    <a:pt x="326563" y="0"/>
                    <a:pt x="371937" y="0"/>
                    <a:pt x="408664" y="21368"/>
                  </a:cubicBezTo>
                  <a:close/>
                </a:path>
              </a:pathLst>
            </a:custGeom>
            <a:gradFill rotWithShape="true">
              <a:gsLst>
                <a:gs pos="0">
                  <a:srgbClr val="3183ED">
                    <a:alpha val="100000"/>
                  </a:srgbClr>
                </a:gs>
                <a:gs pos="100000">
                  <a:srgbClr val="86E2FF">
                    <a:alpha val="100000"/>
                  </a:srgbClr>
                </a:gs>
              </a:gsLst>
              <a:lin ang="5400000"/>
            </a:gradFill>
            <a:ln w="12700">
              <a:solidFill>
                <a:srgbClr val="000000"/>
              </a:solidFill>
            </a:ln>
          </p:spPr>
        </p:sp>
      </p:grpSp>
      <p:grpSp>
        <p:nvGrpSpPr>
          <p:cNvPr name="Group 27" id="27"/>
          <p:cNvGrpSpPr/>
          <p:nvPr/>
        </p:nvGrpSpPr>
        <p:grpSpPr>
          <a:xfrm rot="0">
            <a:off x="7109313" y="4105464"/>
            <a:ext cx="3801330" cy="4423366"/>
            <a:chOff x="0" y="0"/>
            <a:chExt cx="698500" cy="812800"/>
          </a:xfrm>
        </p:grpSpPr>
        <p:sp>
          <p:nvSpPr>
            <p:cNvPr name="Freeform 28" id="28"/>
            <p:cNvSpPr/>
            <p:nvPr/>
          </p:nvSpPr>
          <p:spPr>
            <a:xfrm flipH="false" flipV="false" rot="0">
              <a:off x="0" y="14788"/>
              <a:ext cx="698500" cy="783224"/>
            </a:xfrm>
            <a:custGeom>
              <a:avLst/>
              <a:gdLst/>
              <a:ahLst/>
              <a:cxnLst/>
              <a:rect r="r" b="b" t="t" l="l"/>
              <a:pathLst>
                <a:path h="783224" w="698500">
                  <a:moveTo>
                    <a:pt x="415814" y="23940"/>
                  </a:moveTo>
                  <a:lnTo>
                    <a:pt x="631936" y="149684"/>
                  </a:lnTo>
                  <a:cubicBezTo>
                    <a:pt x="673147" y="173661"/>
                    <a:pt x="698500" y="217744"/>
                    <a:pt x="698500" y="265422"/>
                  </a:cubicBezTo>
                  <a:lnTo>
                    <a:pt x="698500" y="517802"/>
                  </a:lnTo>
                  <a:cubicBezTo>
                    <a:pt x="698500" y="565480"/>
                    <a:pt x="673147" y="609563"/>
                    <a:pt x="631936" y="633540"/>
                  </a:cubicBezTo>
                  <a:lnTo>
                    <a:pt x="415814" y="759284"/>
                  </a:lnTo>
                  <a:cubicBezTo>
                    <a:pt x="374667" y="783224"/>
                    <a:pt x="323833" y="783224"/>
                    <a:pt x="282686" y="759284"/>
                  </a:cubicBezTo>
                  <a:lnTo>
                    <a:pt x="66564" y="633540"/>
                  </a:lnTo>
                  <a:cubicBezTo>
                    <a:pt x="25353" y="609563"/>
                    <a:pt x="0" y="565480"/>
                    <a:pt x="0" y="517802"/>
                  </a:cubicBezTo>
                  <a:lnTo>
                    <a:pt x="0" y="265422"/>
                  </a:lnTo>
                  <a:cubicBezTo>
                    <a:pt x="0" y="217744"/>
                    <a:pt x="25353" y="173661"/>
                    <a:pt x="66564" y="149684"/>
                  </a:cubicBezTo>
                  <a:lnTo>
                    <a:pt x="282686" y="23940"/>
                  </a:lnTo>
                  <a:cubicBezTo>
                    <a:pt x="323833" y="0"/>
                    <a:pt x="374667" y="0"/>
                    <a:pt x="415814" y="23940"/>
                  </a:cubicBezTo>
                  <a:close/>
                </a:path>
              </a:pathLst>
            </a:custGeom>
            <a:blipFill>
              <a:blip r:embed="rId7"/>
              <a:stretch>
                <a:fillRect l="-1196" t="0" r="-1196" b="0"/>
              </a:stretch>
            </a:blipFill>
          </p:spPr>
        </p:sp>
      </p:grpSp>
      <p:sp>
        <p:nvSpPr>
          <p:cNvPr name="Freeform 29" id="29"/>
          <p:cNvSpPr/>
          <p:nvPr/>
        </p:nvSpPr>
        <p:spPr>
          <a:xfrm flipH="false" flipV="true" rot="-5400000">
            <a:off x="-972285" y="8073192"/>
            <a:ext cx="5145502" cy="3200931"/>
          </a:xfrm>
          <a:custGeom>
            <a:avLst/>
            <a:gdLst/>
            <a:ahLst/>
            <a:cxnLst/>
            <a:rect r="r" b="b" t="t" l="l"/>
            <a:pathLst>
              <a:path h="3200931" w="5145502">
                <a:moveTo>
                  <a:pt x="0" y="3200931"/>
                </a:moveTo>
                <a:lnTo>
                  <a:pt x="5145501" y="3200931"/>
                </a:lnTo>
                <a:lnTo>
                  <a:pt x="5145501" y="0"/>
                </a:lnTo>
                <a:lnTo>
                  <a:pt x="0" y="0"/>
                </a:lnTo>
                <a:lnTo>
                  <a:pt x="0" y="3200931"/>
                </a:lnTo>
                <a:close/>
              </a:path>
            </a:pathLst>
          </a:custGeom>
          <a:blipFill>
            <a:blip r:embed="rId8"/>
            <a:stretch>
              <a:fillRect l="0" t="0" r="0" b="0"/>
            </a:stretch>
          </a:blipFill>
        </p:spPr>
      </p:sp>
      <p:sp>
        <p:nvSpPr>
          <p:cNvPr name="Freeform 30" id="30"/>
          <p:cNvSpPr/>
          <p:nvPr/>
        </p:nvSpPr>
        <p:spPr>
          <a:xfrm flipH="false" flipV="false" rot="-5400000">
            <a:off x="14114784" y="8073192"/>
            <a:ext cx="5145502" cy="3200931"/>
          </a:xfrm>
          <a:custGeom>
            <a:avLst/>
            <a:gdLst/>
            <a:ahLst/>
            <a:cxnLst/>
            <a:rect r="r" b="b" t="t" l="l"/>
            <a:pathLst>
              <a:path h="3200931" w="5145502">
                <a:moveTo>
                  <a:pt x="0" y="0"/>
                </a:moveTo>
                <a:lnTo>
                  <a:pt x="5145501" y="0"/>
                </a:lnTo>
                <a:lnTo>
                  <a:pt x="5145501" y="3200931"/>
                </a:lnTo>
                <a:lnTo>
                  <a:pt x="0" y="3200931"/>
                </a:lnTo>
                <a:lnTo>
                  <a:pt x="0" y="0"/>
                </a:lnTo>
                <a:close/>
              </a:path>
            </a:pathLst>
          </a:custGeom>
          <a:blipFill>
            <a:blip r:embed="rId8"/>
            <a:stretch>
              <a:fillRect l="0" t="0" r="0" b="0"/>
            </a:stretch>
          </a:blipFill>
        </p:spPr>
      </p:sp>
      <p:sp>
        <p:nvSpPr>
          <p:cNvPr name="TextBox 31" id="31"/>
          <p:cNvSpPr txBox="true"/>
          <p:nvPr/>
        </p:nvSpPr>
        <p:spPr>
          <a:xfrm rot="0">
            <a:off x="7382750" y="8882917"/>
            <a:ext cx="3254457" cy="417652"/>
          </a:xfrm>
          <a:prstGeom prst="rect">
            <a:avLst/>
          </a:prstGeom>
        </p:spPr>
        <p:txBody>
          <a:bodyPr anchor="t" rtlCol="false" tIns="0" lIns="0" bIns="0" rIns="0">
            <a:spAutoFit/>
          </a:bodyPr>
          <a:lstStyle/>
          <a:p>
            <a:pPr algn="ctr" marL="0" indent="0" lvl="0">
              <a:lnSpc>
                <a:spcPts val="3272"/>
              </a:lnSpc>
            </a:pPr>
            <a:r>
              <a:rPr lang="en-US" sz="3029">
                <a:solidFill>
                  <a:srgbClr val="112D4E"/>
                </a:solidFill>
                <a:latin typeface="Barlow Bold"/>
              </a:rPr>
              <a:t>Atharva Kulkarni</a:t>
            </a:r>
          </a:p>
        </p:txBody>
      </p:sp>
      <p:sp>
        <p:nvSpPr>
          <p:cNvPr name="TextBox 32" id="32"/>
          <p:cNvSpPr txBox="true"/>
          <p:nvPr/>
        </p:nvSpPr>
        <p:spPr>
          <a:xfrm rot="0">
            <a:off x="4442210" y="8383769"/>
            <a:ext cx="2870049" cy="404622"/>
          </a:xfrm>
          <a:prstGeom prst="rect">
            <a:avLst/>
          </a:prstGeom>
        </p:spPr>
        <p:txBody>
          <a:bodyPr anchor="t" rtlCol="false" tIns="0" lIns="0" bIns="0" rIns="0">
            <a:spAutoFit/>
          </a:bodyPr>
          <a:lstStyle/>
          <a:p>
            <a:pPr algn="ctr" marL="0" indent="0" lvl="0">
              <a:lnSpc>
                <a:spcPts val="3023"/>
              </a:lnSpc>
            </a:pPr>
            <a:r>
              <a:rPr lang="en-US" sz="2799">
                <a:solidFill>
                  <a:srgbClr val="112D4E"/>
                </a:solidFill>
                <a:latin typeface="Barlow Bold"/>
              </a:rPr>
              <a:t>Mihir Sawant</a:t>
            </a:r>
          </a:p>
        </p:txBody>
      </p:sp>
      <p:sp>
        <p:nvSpPr>
          <p:cNvPr name="TextBox 33" id="33"/>
          <p:cNvSpPr txBox="true"/>
          <p:nvPr/>
        </p:nvSpPr>
        <p:spPr>
          <a:xfrm rot="0">
            <a:off x="10910262" y="8374311"/>
            <a:ext cx="2389553" cy="404622"/>
          </a:xfrm>
          <a:prstGeom prst="rect">
            <a:avLst/>
          </a:prstGeom>
        </p:spPr>
        <p:txBody>
          <a:bodyPr anchor="t" rtlCol="false" tIns="0" lIns="0" bIns="0" rIns="0">
            <a:spAutoFit/>
          </a:bodyPr>
          <a:lstStyle/>
          <a:p>
            <a:pPr algn="ctr" marL="0" indent="0" lvl="0">
              <a:lnSpc>
                <a:spcPts val="3023"/>
              </a:lnSpc>
            </a:pPr>
            <a:r>
              <a:rPr lang="en-US" sz="2799">
                <a:solidFill>
                  <a:srgbClr val="112D4E"/>
                </a:solidFill>
                <a:latin typeface="Barlow Bold"/>
              </a:rPr>
              <a:t>Anil Vhatkar</a:t>
            </a:r>
          </a:p>
        </p:txBody>
      </p:sp>
      <p:sp>
        <p:nvSpPr>
          <p:cNvPr name="TextBox 34" id="34"/>
          <p:cNvSpPr txBox="true"/>
          <p:nvPr/>
        </p:nvSpPr>
        <p:spPr>
          <a:xfrm rot="0">
            <a:off x="1486396" y="6993443"/>
            <a:ext cx="2454177" cy="404622"/>
          </a:xfrm>
          <a:prstGeom prst="rect">
            <a:avLst/>
          </a:prstGeom>
        </p:spPr>
        <p:txBody>
          <a:bodyPr anchor="t" rtlCol="false" tIns="0" lIns="0" bIns="0" rIns="0">
            <a:spAutoFit/>
          </a:bodyPr>
          <a:lstStyle/>
          <a:p>
            <a:pPr algn="ctr" marL="0" indent="0" lvl="0">
              <a:lnSpc>
                <a:spcPts val="3023"/>
              </a:lnSpc>
            </a:pPr>
            <a:r>
              <a:rPr lang="en-US" sz="2799">
                <a:solidFill>
                  <a:srgbClr val="112D4E"/>
                </a:solidFill>
                <a:latin typeface="Barlow Bold"/>
              </a:rPr>
              <a:t>Om Muddebihal</a:t>
            </a:r>
          </a:p>
        </p:txBody>
      </p:sp>
      <p:sp>
        <p:nvSpPr>
          <p:cNvPr name="TextBox 35" id="35"/>
          <p:cNvSpPr txBox="true"/>
          <p:nvPr/>
        </p:nvSpPr>
        <p:spPr>
          <a:xfrm rot="0">
            <a:off x="4913369" y="1480218"/>
            <a:ext cx="8193219" cy="1205865"/>
          </a:xfrm>
          <a:prstGeom prst="rect">
            <a:avLst/>
          </a:prstGeom>
        </p:spPr>
        <p:txBody>
          <a:bodyPr anchor="t" rtlCol="false" tIns="0" lIns="0" bIns="0" rIns="0">
            <a:spAutoFit/>
          </a:bodyPr>
          <a:lstStyle/>
          <a:p>
            <a:pPr algn="ctr" marL="0" indent="0" lvl="0">
              <a:lnSpc>
                <a:spcPts val="9179"/>
              </a:lnSpc>
            </a:pPr>
            <a:r>
              <a:rPr lang="en-US" sz="8499" spc="-212">
                <a:solidFill>
                  <a:srgbClr val="112D4E"/>
                </a:solidFill>
                <a:latin typeface="Barlow Bold"/>
              </a:rPr>
              <a:t>Meet Our Team</a:t>
            </a:r>
          </a:p>
        </p:txBody>
      </p:sp>
      <p:sp>
        <p:nvSpPr>
          <p:cNvPr name="TextBox 36" id="36"/>
          <p:cNvSpPr txBox="true"/>
          <p:nvPr/>
        </p:nvSpPr>
        <p:spPr>
          <a:xfrm rot="0">
            <a:off x="13695503" y="6993443"/>
            <a:ext cx="3563797" cy="404622"/>
          </a:xfrm>
          <a:prstGeom prst="rect">
            <a:avLst/>
          </a:prstGeom>
        </p:spPr>
        <p:txBody>
          <a:bodyPr anchor="t" rtlCol="false" tIns="0" lIns="0" bIns="0" rIns="0">
            <a:spAutoFit/>
          </a:bodyPr>
          <a:lstStyle/>
          <a:p>
            <a:pPr algn="ctr" marL="0" indent="0" lvl="0">
              <a:lnSpc>
                <a:spcPts val="3023"/>
              </a:lnSpc>
            </a:pPr>
            <a:r>
              <a:rPr lang="en-US" sz="2799">
                <a:solidFill>
                  <a:srgbClr val="112D4E"/>
                </a:solidFill>
                <a:latin typeface="Barlow Bold"/>
              </a:rPr>
              <a:t>Awwal Choudhari</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2E2F6"/>
        </a:solidFill>
      </p:bgPr>
    </p:bg>
    <p:spTree>
      <p:nvGrpSpPr>
        <p:cNvPr id="1" name=""/>
        <p:cNvGrpSpPr/>
        <p:nvPr/>
      </p:nvGrpSpPr>
      <p:grpSpPr>
        <a:xfrm>
          <a:off x="0" y="0"/>
          <a:ext cx="0" cy="0"/>
          <a:chOff x="0" y="0"/>
          <a:chExt cx="0" cy="0"/>
        </a:xfrm>
      </p:grpSpPr>
      <p:grpSp>
        <p:nvGrpSpPr>
          <p:cNvPr name="Group 2" id="2"/>
          <p:cNvGrpSpPr/>
          <p:nvPr/>
        </p:nvGrpSpPr>
        <p:grpSpPr>
          <a:xfrm rot="0">
            <a:off x="-5801627" y="4589544"/>
            <a:ext cx="11271991" cy="13116499"/>
            <a:chOff x="0" y="0"/>
            <a:chExt cx="698500" cy="812800"/>
          </a:xfrm>
        </p:grpSpPr>
        <p:sp>
          <p:nvSpPr>
            <p:cNvPr name="Freeform 3" id="3"/>
            <p:cNvSpPr/>
            <p:nvPr/>
          </p:nvSpPr>
          <p:spPr>
            <a:xfrm flipH="false" flipV="false" rot="0">
              <a:off x="0" y="4760"/>
              <a:ext cx="698500" cy="803279"/>
            </a:xfrm>
            <a:custGeom>
              <a:avLst/>
              <a:gdLst/>
              <a:ahLst/>
              <a:cxnLst/>
              <a:rect r="r" b="b" t="t" l="l"/>
              <a:pathLst>
                <a:path h="803279" w="698500">
                  <a:moveTo>
                    <a:pt x="370677" y="7707"/>
                  </a:moveTo>
                  <a:lnTo>
                    <a:pt x="677073" y="185973"/>
                  </a:lnTo>
                  <a:cubicBezTo>
                    <a:pt x="690339" y="193692"/>
                    <a:pt x="698500" y="207882"/>
                    <a:pt x="698500" y="223230"/>
                  </a:cubicBezTo>
                  <a:lnTo>
                    <a:pt x="698500" y="580050"/>
                  </a:lnTo>
                  <a:cubicBezTo>
                    <a:pt x="698500" y="595398"/>
                    <a:pt x="690339" y="609588"/>
                    <a:pt x="677073" y="617307"/>
                  </a:cubicBezTo>
                  <a:lnTo>
                    <a:pt x="370677" y="795573"/>
                  </a:lnTo>
                  <a:cubicBezTo>
                    <a:pt x="357432" y="803280"/>
                    <a:pt x="341068" y="803280"/>
                    <a:pt x="327823" y="795573"/>
                  </a:cubicBezTo>
                  <a:lnTo>
                    <a:pt x="21427" y="617307"/>
                  </a:lnTo>
                  <a:cubicBezTo>
                    <a:pt x="8161" y="609588"/>
                    <a:pt x="0" y="595398"/>
                    <a:pt x="0" y="580050"/>
                  </a:cubicBezTo>
                  <a:lnTo>
                    <a:pt x="0" y="223230"/>
                  </a:lnTo>
                  <a:cubicBezTo>
                    <a:pt x="0" y="207882"/>
                    <a:pt x="8161" y="193692"/>
                    <a:pt x="21427" y="185973"/>
                  </a:cubicBezTo>
                  <a:lnTo>
                    <a:pt x="327823" y="7707"/>
                  </a:lnTo>
                  <a:cubicBezTo>
                    <a:pt x="341068" y="0"/>
                    <a:pt x="357432" y="0"/>
                    <a:pt x="370677" y="7707"/>
                  </a:cubicBezTo>
                  <a:close/>
                </a:path>
              </a:pathLst>
            </a:custGeom>
            <a:gradFill rotWithShape="true">
              <a:gsLst>
                <a:gs pos="0">
                  <a:srgbClr val="FFE42F">
                    <a:alpha val="100000"/>
                  </a:srgbClr>
                </a:gs>
                <a:gs pos="100000">
                  <a:srgbClr val="FF9F2F">
                    <a:alpha val="100000"/>
                  </a:srgbClr>
                </a:gs>
              </a:gsLst>
              <a:path path="circle">
                <a:fillToRect l="50000" r="50000" t="50000" b="50000"/>
              </a:path>
            </a:gradFill>
            <a:ln w="12700">
              <a:solidFill>
                <a:srgbClr val="000000"/>
              </a:solidFill>
            </a:ln>
          </p:spPr>
        </p:sp>
      </p:grpSp>
      <p:grpSp>
        <p:nvGrpSpPr>
          <p:cNvPr name="Group 4" id="4"/>
          <p:cNvGrpSpPr/>
          <p:nvPr/>
        </p:nvGrpSpPr>
        <p:grpSpPr>
          <a:xfrm rot="0">
            <a:off x="-1145085" y="-2211363"/>
            <a:ext cx="6530478" cy="7599102"/>
            <a:chOff x="0" y="0"/>
            <a:chExt cx="698500" cy="812800"/>
          </a:xfrm>
        </p:grpSpPr>
        <p:sp>
          <p:nvSpPr>
            <p:cNvPr name="Freeform 5" id="5"/>
            <p:cNvSpPr/>
            <p:nvPr/>
          </p:nvSpPr>
          <p:spPr>
            <a:xfrm flipH="false" flipV="false" rot="0">
              <a:off x="0" y="8217"/>
              <a:ext cx="698500" cy="796367"/>
            </a:xfrm>
            <a:custGeom>
              <a:avLst/>
              <a:gdLst/>
              <a:ahLst/>
              <a:cxnLst/>
              <a:rect r="r" b="b" t="t" l="l"/>
              <a:pathLst>
                <a:path h="796367" w="698500">
                  <a:moveTo>
                    <a:pt x="386235" y="13301"/>
                  </a:moveTo>
                  <a:lnTo>
                    <a:pt x="661515" y="173465"/>
                  </a:lnTo>
                  <a:cubicBezTo>
                    <a:pt x="684413" y="186787"/>
                    <a:pt x="698500" y="211281"/>
                    <a:pt x="698500" y="237772"/>
                  </a:cubicBezTo>
                  <a:lnTo>
                    <a:pt x="698500" y="558594"/>
                  </a:lnTo>
                  <a:cubicBezTo>
                    <a:pt x="698500" y="585085"/>
                    <a:pt x="684413" y="609579"/>
                    <a:pt x="661515" y="622902"/>
                  </a:cubicBezTo>
                  <a:lnTo>
                    <a:pt x="386235" y="783064"/>
                  </a:lnTo>
                  <a:cubicBezTo>
                    <a:pt x="363372" y="796366"/>
                    <a:pt x="335128" y="796366"/>
                    <a:pt x="312265" y="783064"/>
                  </a:cubicBezTo>
                  <a:lnTo>
                    <a:pt x="36985" y="622902"/>
                  </a:lnTo>
                  <a:cubicBezTo>
                    <a:pt x="14087" y="609579"/>
                    <a:pt x="0" y="585085"/>
                    <a:pt x="0" y="558594"/>
                  </a:cubicBezTo>
                  <a:lnTo>
                    <a:pt x="0" y="237772"/>
                  </a:lnTo>
                  <a:cubicBezTo>
                    <a:pt x="0" y="211281"/>
                    <a:pt x="14087" y="186787"/>
                    <a:pt x="36985" y="173465"/>
                  </a:cubicBezTo>
                  <a:lnTo>
                    <a:pt x="312265" y="13301"/>
                  </a:lnTo>
                  <a:cubicBezTo>
                    <a:pt x="335128" y="0"/>
                    <a:pt x="363372" y="0"/>
                    <a:pt x="386235" y="13301"/>
                  </a:cubicBezTo>
                  <a:close/>
                </a:path>
              </a:pathLst>
            </a:custGeom>
            <a:gradFill rotWithShape="true">
              <a:gsLst>
                <a:gs pos="0">
                  <a:srgbClr val="112D4E">
                    <a:alpha val="100000"/>
                  </a:srgbClr>
                </a:gs>
                <a:gs pos="100000">
                  <a:srgbClr val="255389">
                    <a:alpha val="100000"/>
                  </a:srgbClr>
                </a:gs>
              </a:gsLst>
              <a:lin ang="5400000"/>
            </a:gradFill>
            <a:ln w="12700">
              <a:solidFill>
                <a:srgbClr val="000000"/>
              </a:solidFill>
            </a:ln>
          </p:spPr>
        </p:sp>
      </p:grpSp>
      <p:grpSp>
        <p:nvGrpSpPr>
          <p:cNvPr name="Group 6" id="6"/>
          <p:cNvGrpSpPr/>
          <p:nvPr/>
        </p:nvGrpSpPr>
        <p:grpSpPr>
          <a:xfrm rot="-5400000">
            <a:off x="-1421899" y="-4351331"/>
            <a:ext cx="9617076" cy="8264675"/>
            <a:chOff x="0" y="0"/>
            <a:chExt cx="812800" cy="698500"/>
          </a:xfrm>
        </p:grpSpPr>
        <p:sp>
          <p:nvSpPr>
            <p:cNvPr name="Freeform 7" id="7"/>
            <p:cNvSpPr/>
            <p:nvPr/>
          </p:nvSpPr>
          <p:spPr>
            <a:xfrm flipH="false" flipV="false" rot="0">
              <a:off x="5565" y="0"/>
              <a:ext cx="801670" cy="698500"/>
            </a:xfrm>
            <a:custGeom>
              <a:avLst/>
              <a:gdLst/>
              <a:ahLst/>
              <a:cxnLst/>
              <a:rect r="r" b="b" t="t" l="l"/>
              <a:pathLst>
                <a:path h="698500" w="801670">
                  <a:moveTo>
                    <a:pt x="792661" y="374299"/>
                  </a:moveTo>
                  <a:lnTo>
                    <a:pt x="618609" y="673451"/>
                  </a:lnTo>
                  <a:cubicBezTo>
                    <a:pt x="609586" y="688959"/>
                    <a:pt x="592997" y="698500"/>
                    <a:pt x="575054" y="698500"/>
                  </a:cubicBezTo>
                  <a:lnTo>
                    <a:pt x="226616" y="698500"/>
                  </a:lnTo>
                  <a:cubicBezTo>
                    <a:pt x="208673" y="698500"/>
                    <a:pt x="192084" y="688959"/>
                    <a:pt x="183061" y="673451"/>
                  </a:cubicBezTo>
                  <a:lnTo>
                    <a:pt x="9009" y="374299"/>
                  </a:lnTo>
                  <a:cubicBezTo>
                    <a:pt x="0" y="358815"/>
                    <a:pt x="0" y="339685"/>
                    <a:pt x="9009" y="324201"/>
                  </a:cubicBezTo>
                  <a:lnTo>
                    <a:pt x="183061" y="25049"/>
                  </a:lnTo>
                  <a:cubicBezTo>
                    <a:pt x="192084" y="9541"/>
                    <a:pt x="208673" y="0"/>
                    <a:pt x="226616" y="0"/>
                  </a:cubicBezTo>
                  <a:lnTo>
                    <a:pt x="575054" y="0"/>
                  </a:lnTo>
                  <a:cubicBezTo>
                    <a:pt x="592997" y="0"/>
                    <a:pt x="609586" y="9541"/>
                    <a:pt x="618609" y="25049"/>
                  </a:cubicBezTo>
                  <a:lnTo>
                    <a:pt x="792661" y="324201"/>
                  </a:lnTo>
                  <a:cubicBezTo>
                    <a:pt x="801670" y="339685"/>
                    <a:pt x="801670" y="358815"/>
                    <a:pt x="792661" y="374299"/>
                  </a:cubicBezTo>
                  <a:close/>
                </a:path>
              </a:pathLst>
            </a:custGeom>
            <a:solidFill>
              <a:srgbClr val="000000">
                <a:alpha val="0"/>
              </a:srgbClr>
            </a:solidFill>
            <a:ln w="66675" cap="rnd">
              <a:solidFill>
                <a:srgbClr val="F4F4F4"/>
              </a:solidFill>
              <a:prstDash val="solid"/>
              <a:round/>
            </a:ln>
          </p:spPr>
        </p:sp>
        <p:sp>
          <p:nvSpPr>
            <p:cNvPr name="TextBox 8" id="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5400000">
            <a:off x="-188338" y="633728"/>
            <a:ext cx="9778481" cy="8886195"/>
          </a:xfrm>
          <a:custGeom>
            <a:avLst/>
            <a:gdLst/>
            <a:ahLst/>
            <a:cxnLst/>
            <a:rect r="r" b="b" t="t" l="l"/>
            <a:pathLst>
              <a:path h="8886195" w="9778481">
                <a:moveTo>
                  <a:pt x="0" y="0"/>
                </a:moveTo>
                <a:lnTo>
                  <a:pt x="9778481" y="0"/>
                </a:lnTo>
                <a:lnTo>
                  <a:pt x="9778481" y="8886194"/>
                </a:lnTo>
                <a:lnTo>
                  <a:pt x="0" y="8886194"/>
                </a:lnTo>
                <a:lnTo>
                  <a:pt x="0" y="0"/>
                </a:lnTo>
                <a:close/>
              </a:path>
            </a:pathLst>
          </a:custGeom>
          <a:blipFill>
            <a:blip r:embed="rId2"/>
            <a:stretch>
              <a:fillRect l="0" t="0" r="0" b="0"/>
            </a:stretch>
          </a:blipFill>
        </p:spPr>
      </p:sp>
      <p:grpSp>
        <p:nvGrpSpPr>
          <p:cNvPr name="Group 10" id="10"/>
          <p:cNvGrpSpPr/>
          <p:nvPr/>
        </p:nvGrpSpPr>
        <p:grpSpPr>
          <a:xfrm rot="0">
            <a:off x="-4120744" y="7220467"/>
            <a:ext cx="6750092" cy="7854652"/>
            <a:chOff x="0" y="0"/>
            <a:chExt cx="698500" cy="812800"/>
          </a:xfrm>
        </p:grpSpPr>
        <p:sp>
          <p:nvSpPr>
            <p:cNvPr name="Freeform 11" id="11"/>
            <p:cNvSpPr/>
            <p:nvPr/>
          </p:nvSpPr>
          <p:spPr>
            <a:xfrm flipH="false" flipV="false" rot="0">
              <a:off x="0" y="9274"/>
              <a:ext cx="698500" cy="794252"/>
            </a:xfrm>
            <a:custGeom>
              <a:avLst/>
              <a:gdLst/>
              <a:ahLst/>
              <a:cxnLst/>
              <a:rect r="r" b="b" t="t" l="l"/>
              <a:pathLst>
                <a:path h="794252" w="698500">
                  <a:moveTo>
                    <a:pt x="390995" y="15014"/>
                  </a:moveTo>
                  <a:lnTo>
                    <a:pt x="656755" y="169638"/>
                  </a:lnTo>
                  <a:cubicBezTo>
                    <a:pt x="682600" y="184675"/>
                    <a:pt x="698500" y="212321"/>
                    <a:pt x="698500" y="242223"/>
                  </a:cubicBezTo>
                  <a:lnTo>
                    <a:pt x="698500" y="552029"/>
                  </a:lnTo>
                  <a:cubicBezTo>
                    <a:pt x="698500" y="581931"/>
                    <a:pt x="682600" y="609577"/>
                    <a:pt x="656755" y="624614"/>
                  </a:cubicBezTo>
                  <a:lnTo>
                    <a:pt x="390995" y="779238"/>
                  </a:lnTo>
                  <a:cubicBezTo>
                    <a:pt x="365190" y="794252"/>
                    <a:pt x="333310" y="794252"/>
                    <a:pt x="307505" y="779238"/>
                  </a:cubicBezTo>
                  <a:lnTo>
                    <a:pt x="41745" y="624614"/>
                  </a:lnTo>
                  <a:cubicBezTo>
                    <a:pt x="15900" y="609577"/>
                    <a:pt x="0" y="581931"/>
                    <a:pt x="0" y="552029"/>
                  </a:cubicBezTo>
                  <a:lnTo>
                    <a:pt x="0" y="242223"/>
                  </a:lnTo>
                  <a:cubicBezTo>
                    <a:pt x="0" y="212321"/>
                    <a:pt x="15900" y="184675"/>
                    <a:pt x="41745" y="169638"/>
                  </a:cubicBezTo>
                  <a:lnTo>
                    <a:pt x="307505" y="15014"/>
                  </a:lnTo>
                  <a:cubicBezTo>
                    <a:pt x="333310" y="0"/>
                    <a:pt x="365190" y="0"/>
                    <a:pt x="390995" y="15014"/>
                  </a:cubicBezTo>
                  <a:close/>
                </a:path>
              </a:pathLst>
            </a:custGeom>
            <a:gradFill rotWithShape="true">
              <a:gsLst>
                <a:gs pos="0">
                  <a:srgbClr val="3183ED">
                    <a:alpha val="100000"/>
                  </a:srgbClr>
                </a:gs>
                <a:gs pos="100000">
                  <a:srgbClr val="56CCF2">
                    <a:alpha val="100000"/>
                  </a:srgbClr>
                </a:gs>
              </a:gsLst>
              <a:lin ang="5400000"/>
            </a:gradFill>
            <a:ln w="952500" cap="rnd">
              <a:solidFill>
                <a:srgbClr val="FFFFFF"/>
              </a:solidFill>
              <a:prstDash val="solid"/>
              <a:round/>
            </a:ln>
          </p:spPr>
        </p:sp>
        <p:sp>
          <p:nvSpPr>
            <p:cNvPr name="TextBox 12" id="12"/>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209062" y="958691"/>
            <a:ext cx="7497828" cy="8724745"/>
            <a:chOff x="0" y="0"/>
            <a:chExt cx="698500" cy="812800"/>
          </a:xfrm>
        </p:grpSpPr>
        <p:sp>
          <p:nvSpPr>
            <p:cNvPr name="Freeform 14" id="14"/>
            <p:cNvSpPr/>
            <p:nvPr/>
          </p:nvSpPr>
          <p:spPr>
            <a:xfrm flipH="false" flipV="false" rot="0">
              <a:off x="0" y="7157"/>
              <a:ext cx="698500" cy="798487"/>
            </a:xfrm>
            <a:custGeom>
              <a:avLst/>
              <a:gdLst/>
              <a:ahLst/>
              <a:cxnLst/>
              <a:rect r="r" b="b" t="t" l="l"/>
              <a:pathLst>
                <a:path h="798487" w="698500">
                  <a:moveTo>
                    <a:pt x="381463" y="11585"/>
                  </a:moveTo>
                  <a:lnTo>
                    <a:pt x="666287" y="177301"/>
                  </a:lnTo>
                  <a:cubicBezTo>
                    <a:pt x="686231" y="188904"/>
                    <a:pt x="698500" y="210238"/>
                    <a:pt x="698500" y="233312"/>
                  </a:cubicBezTo>
                  <a:lnTo>
                    <a:pt x="698500" y="565174"/>
                  </a:lnTo>
                  <a:cubicBezTo>
                    <a:pt x="698500" y="588248"/>
                    <a:pt x="686231" y="609582"/>
                    <a:pt x="666287" y="621185"/>
                  </a:cubicBezTo>
                  <a:lnTo>
                    <a:pt x="381463" y="786901"/>
                  </a:lnTo>
                  <a:cubicBezTo>
                    <a:pt x="361550" y="798486"/>
                    <a:pt x="336950" y="798486"/>
                    <a:pt x="317037" y="786901"/>
                  </a:cubicBezTo>
                  <a:lnTo>
                    <a:pt x="32213" y="621185"/>
                  </a:lnTo>
                  <a:cubicBezTo>
                    <a:pt x="12269" y="609582"/>
                    <a:pt x="0" y="588248"/>
                    <a:pt x="0" y="565174"/>
                  </a:cubicBezTo>
                  <a:lnTo>
                    <a:pt x="0" y="233312"/>
                  </a:lnTo>
                  <a:cubicBezTo>
                    <a:pt x="0" y="210238"/>
                    <a:pt x="12269" y="188904"/>
                    <a:pt x="32213" y="177301"/>
                  </a:cubicBezTo>
                  <a:lnTo>
                    <a:pt x="317037" y="11585"/>
                  </a:lnTo>
                  <a:cubicBezTo>
                    <a:pt x="336950" y="0"/>
                    <a:pt x="361550" y="0"/>
                    <a:pt x="381463" y="11585"/>
                  </a:cubicBezTo>
                  <a:close/>
                </a:path>
              </a:pathLst>
            </a:custGeom>
            <a:solidFill>
              <a:srgbClr val="9AB1B3"/>
            </a:solidFill>
            <a:ln w="12700">
              <a:solidFill>
                <a:srgbClr val="000000"/>
              </a:solidFill>
            </a:ln>
          </p:spPr>
        </p:sp>
      </p:grpSp>
      <p:grpSp>
        <p:nvGrpSpPr>
          <p:cNvPr name="Group 15" id="15"/>
          <p:cNvGrpSpPr/>
          <p:nvPr/>
        </p:nvGrpSpPr>
        <p:grpSpPr>
          <a:xfrm rot="-5400000">
            <a:off x="7518976" y="8627532"/>
            <a:ext cx="1084133" cy="1261537"/>
            <a:chOff x="0" y="0"/>
            <a:chExt cx="698500" cy="812800"/>
          </a:xfrm>
        </p:grpSpPr>
        <p:sp>
          <p:nvSpPr>
            <p:cNvPr name="Freeform 16" id="16"/>
            <p:cNvSpPr/>
            <p:nvPr/>
          </p:nvSpPr>
          <p:spPr>
            <a:xfrm flipH="false" flipV="false" rot="0">
              <a:off x="0" y="12963"/>
              <a:ext cx="698500" cy="786874"/>
            </a:xfrm>
            <a:custGeom>
              <a:avLst/>
              <a:gdLst/>
              <a:ahLst/>
              <a:cxnLst/>
              <a:rect r="r" b="b" t="t" l="l"/>
              <a:pathLst>
                <a:path h="786874" w="698500">
                  <a:moveTo>
                    <a:pt x="407599" y="20985"/>
                  </a:moveTo>
                  <a:lnTo>
                    <a:pt x="640151" y="156289"/>
                  </a:lnTo>
                  <a:cubicBezTo>
                    <a:pt x="676276" y="177307"/>
                    <a:pt x="698500" y="215949"/>
                    <a:pt x="698500" y="257743"/>
                  </a:cubicBezTo>
                  <a:lnTo>
                    <a:pt x="698500" y="529131"/>
                  </a:lnTo>
                  <a:cubicBezTo>
                    <a:pt x="698500" y="570925"/>
                    <a:pt x="676276" y="609567"/>
                    <a:pt x="640151" y="630585"/>
                  </a:cubicBezTo>
                  <a:lnTo>
                    <a:pt x="407599" y="765889"/>
                  </a:lnTo>
                  <a:cubicBezTo>
                    <a:pt x="371530" y="786874"/>
                    <a:pt x="326970" y="786874"/>
                    <a:pt x="290901" y="765889"/>
                  </a:cubicBezTo>
                  <a:lnTo>
                    <a:pt x="58349" y="630585"/>
                  </a:lnTo>
                  <a:cubicBezTo>
                    <a:pt x="22224" y="609567"/>
                    <a:pt x="0" y="570925"/>
                    <a:pt x="0" y="529131"/>
                  </a:cubicBezTo>
                  <a:lnTo>
                    <a:pt x="0" y="257743"/>
                  </a:lnTo>
                  <a:cubicBezTo>
                    <a:pt x="0" y="215949"/>
                    <a:pt x="22224" y="177307"/>
                    <a:pt x="58349" y="156289"/>
                  </a:cubicBezTo>
                  <a:lnTo>
                    <a:pt x="290901" y="20985"/>
                  </a:lnTo>
                  <a:cubicBezTo>
                    <a:pt x="326970" y="0"/>
                    <a:pt x="371530" y="0"/>
                    <a:pt x="407599" y="20985"/>
                  </a:cubicBezTo>
                  <a:close/>
                </a:path>
              </a:pathLst>
            </a:custGeom>
            <a:solidFill>
              <a:srgbClr val="000000">
                <a:alpha val="0"/>
              </a:srgbClr>
            </a:solidFill>
            <a:ln w="114300" cap="sq">
              <a:gradFill>
                <a:gsLst>
                  <a:gs pos="0">
                    <a:srgbClr val="FFB613">
                      <a:alpha val="100000"/>
                    </a:srgbClr>
                  </a:gs>
                  <a:gs pos="100000">
                    <a:srgbClr val="FFE42F">
                      <a:alpha val="100000"/>
                    </a:srgbClr>
                  </a:gs>
                </a:gsLst>
                <a:lin ang="5400000"/>
              </a:gradFill>
              <a:prstDash val="solid"/>
              <a:miter/>
            </a:ln>
          </p:spPr>
        </p:sp>
        <p:sp>
          <p:nvSpPr>
            <p:cNvPr name="TextBox 17" id="17"/>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5400000">
            <a:off x="7697306" y="8835043"/>
            <a:ext cx="727472" cy="846513"/>
            <a:chOff x="0" y="0"/>
            <a:chExt cx="698500" cy="812800"/>
          </a:xfrm>
        </p:grpSpPr>
        <p:sp>
          <p:nvSpPr>
            <p:cNvPr name="Freeform 19" id="19"/>
            <p:cNvSpPr/>
            <p:nvPr/>
          </p:nvSpPr>
          <p:spPr>
            <a:xfrm flipH="false" flipV="false" rot="0">
              <a:off x="0" y="3512"/>
              <a:ext cx="698500" cy="805775"/>
            </a:xfrm>
            <a:custGeom>
              <a:avLst/>
              <a:gdLst/>
              <a:ahLst/>
              <a:cxnLst/>
              <a:rect r="r" b="b" t="t" l="l"/>
              <a:pathLst>
                <a:path h="805775" w="698500">
                  <a:moveTo>
                    <a:pt x="365060" y="5687"/>
                  </a:moveTo>
                  <a:lnTo>
                    <a:pt x="682690" y="190489"/>
                  </a:lnTo>
                  <a:cubicBezTo>
                    <a:pt x="692478" y="196184"/>
                    <a:pt x="698500" y="206655"/>
                    <a:pt x="698500" y="217979"/>
                  </a:cubicBezTo>
                  <a:lnTo>
                    <a:pt x="698500" y="587797"/>
                  </a:lnTo>
                  <a:cubicBezTo>
                    <a:pt x="698500" y="599121"/>
                    <a:pt x="692478" y="609592"/>
                    <a:pt x="682690" y="615287"/>
                  </a:cubicBezTo>
                  <a:lnTo>
                    <a:pt x="365060" y="800089"/>
                  </a:lnTo>
                  <a:cubicBezTo>
                    <a:pt x="355287" y="805776"/>
                    <a:pt x="343213" y="805776"/>
                    <a:pt x="333440" y="800089"/>
                  </a:cubicBezTo>
                  <a:lnTo>
                    <a:pt x="15810" y="615287"/>
                  </a:lnTo>
                  <a:cubicBezTo>
                    <a:pt x="6022" y="609592"/>
                    <a:pt x="0" y="599121"/>
                    <a:pt x="0" y="587797"/>
                  </a:cubicBezTo>
                  <a:lnTo>
                    <a:pt x="0" y="217979"/>
                  </a:lnTo>
                  <a:cubicBezTo>
                    <a:pt x="0" y="206655"/>
                    <a:pt x="6022" y="196184"/>
                    <a:pt x="15810" y="190489"/>
                  </a:cubicBezTo>
                  <a:lnTo>
                    <a:pt x="333440" y="5687"/>
                  </a:lnTo>
                  <a:cubicBezTo>
                    <a:pt x="343213" y="0"/>
                    <a:pt x="355287" y="0"/>
                    <a:pt x="365060" y="5687"/>
                  </a:cubicBezTo>
                  <a:close/>
                </a:path>
              </a:pathLst>
            </a:custGeom>
            <a:gradFill rotWithShape="true">
              <a:gsLst>
                <a:gs pos="0">
                  <a:srgbClr val="FFB613">
                    <a:alpha val="100000"/>
                  </a:srgbClr>
                </a:gs>
                <a:gs pos="100000">
                  <a:srgbClr val="FFE42F">
                    <a:alpha val="100000"/>
                  </a:srgbClr>
                </a:gs>
              </a:gsLst>
              <a:lin ang="5400000"/>
            </a:gradFill>
            <a:ln cap="sq">
              <a:noFill/>
              <a:prstDash val="solid"/>
              <a:miter/>
            </a:ln>
          </p:spPr>
        </p:sp>
        <p:sp>
          <p:nvSpPr>
            <p:cNvPr name="TextBox 20" id="20"/>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5400000">
            <a:off x="1252837" y="635410"/>
            <a:ext cx="1084133" cy="1261537"/>
            <a:chOff x="0" y="0"/>
            <a:chExt cx="698500" cy="812800"/>
          </a:xfrm>
        </p:grpSpPr>
        <p:sp>
          <p:nvSpPr>
            <p:cNvPr name="Freeform 22" id="22"/>
            <p:cNvSpPr/>
            <p:nvPr/>
          </p:nvSpPr>
          <p:spPr>
            <a:xfrm flipH="false" flipV="false" rot="0">
              <a:off x="0" y="12963"/>
              <a:ext cx="698500" cy="786874"/>
            </a:xfrm>
            <a:custGeom>
              <a:avLst/>
              <a:gdLst/>
              <a:ahLst/>
              <a:cxnLst/>
              <a:rect r="r" b="b" t="t" l="l"/>
              <a:pathLst>
                <a:path h="786874" w="698500">
                  <a:moveTo>
                    <a:pt x="407599" y="20985"/>
                  </a:moveTo>
                  <a:lnTo>
                    <a:pt x="640151" y="156289"/>
                  </a:lnTo>
                  <a:cubicBezTo>
                    <a:pt x="676276" y="177307"/>
                    <a:pt x="698500" y="215949"/>
                    <a:pt x="698500" y="257743"/>
                  </a:cubicBezTo>
                  <a:lnTo>
                    <a:pt x="698500" y="529131"/>
                  </a:lnTo>
                  <a:cubicBezTo>
                    <a:pt x="698500" y="570925"/>
                    <a:pt x="676276" y="609567"/>
                    <a:pt x="640151" y="630585"/>
                  </a:cubicBezTo>
                  <a:lnTo>
                    <a:pt x="407599" y="765889"/>
                  </a:lnTo>
                  <a:cubicBezTo>
                    <a:pt x="371530" y="786874"/>
                    <a:pt x="326970" y="786874"/>
                    <a:pt x="290901" y="765889"/>
                  </a:cubicBezTo>
                  <a:lnTo>
                    <a:pt x="58349" y="630585"/>
                  </a:lnTo>
                  <a:cubicBezTo>
                    <a:pt x="22224" y="609567"/>
                    <a:pt x="0" y="570925"/>
                    <a:pt x="0" y="529131"/>
                  </a:cubicBezTo>
                  <a:lnTo>
                    <a:pt x="0" y="257743"/>
                  </a:lnTo>
                  <a:cubicBezTo>
                    <a:pt x="0" y="215949"/>
                    <a:pt x="22224" y="177307"/>
                    <a:pt x="58349" y="156289"/>
                  </a:cubicBezTo>
                  <a:lnTo>
                    <a:pt x="290901" y="20985"/>
                  </a:lnTo>
                  <a:cubicBezTo>
                    <a:pt x="326970" y="0"/>
                    <a:pt x="371530" y="0"/>
                    <a:pt x="407599" y="20985"/>
                  </a:cubicBezTo>
                  <a:close/>
                </a:path>
              </a:pathLst>
            </a:custGeom>
            <a:solidFill>
              <a:srgbClr val="000000">
                <a:alpha val="0"/>
              </a:srgbClr>
            </a:solidFill>
            <a:ln w="114300" cap="sq">
              <a:gradFill>
                <a:gsLst>
                  <a:gs pos="0">
                    <a:srgbClr val="FFB613">
                      <a:alpha val="100000"/>
                    </a:srgbClr>
                  </a:gs>
                  <a:gs pos="100000">
                    <a:srgbClr val="FFE42F">
                      <a:alpha val="100000"/>
                    </a:srgbClr>
                  </a:gs>
                </a:gsLst>
                <a:lin ang="5400000"/>
              </a:gradFill>
              <a:prstDash val="solid"/>
              <a:miter/>
            </a:ln>
          </p:spPr>
        </p:sp>
        <p:sp>
          <p:nvSpPr>
            <p:cNvPr name="TextBox 23" id="23"/>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5400000">
            <a:off x="1431168" y="842922"/>
            <a:ext cx="727472" cy="846513"/>
            <a:chOff x="0" y="0"/>
            <a:chExt cx="698500" cy="812800"/>
          </a:xfrm>
        </p:grpSpPr>
        <p:sp>
          <p:nvSpPr>
            <p:cNvPr name="Freeform 25" id="25"/>
            <p:cNvSpPr/>
            <p:nvPr/>
          </p:nvSpPr>
          <p:spPr>
            <a:xfrm flipH="false" flipV="false" rot="0">
              <a:off x="0" y="3512"/>
              <a:ext cx="698500" cy="805775"/>
            </a:xfrm>
            <a:custGeom>
              <a:avLst/>
              <a:gdLst/>
              <a:ahLst/>
              <a:cxnLst/>
              <a:rect r="r" b="b" t="t" l="l"/>
              <a:pathLst>
                <a:path h="805775" w="698500">
                  <a:moveTo>
                    <a:pt x="365060" y="5687"/>
                  </a:moveTo>
                  <a:lnTo>
                    <a:pt x="682690" y="190489"/>
                  </a:lnTo>
                  <a:cubicBezTo>
                    <a:pt x="692478" y="196184"/>
                    <a:pt x="698500" y="206655"/>
                    <a:pt x="698500" y="217979"/>
                  </a:cubicBezTo>
                  <a:lnTo>
                    <a:pt x="698500" y="587797"/>
                  </a:lnTo>
                  <a:cubicBezTo>
                    <a:pt x="698500" y="599121"/>
                    <a:pt x="692478" y="609592"/>
                    <a:pt x="682690" y="615287"/>
                  </a:cubicBezTo>
                  <a:lnTo>
                    <a:pt x="365060" y="800089"/>
                  </a:lnTo>
                  <a:cubicBezTo>
                    <a:pt x="355287" y="805776"/>
                    <a:pt x="343213" y="805776"/>
                    <a:pt x="333440" y="800089"/>
                  </a:cubicBezTo>
                  <a:lnTo>
                    <a:pt x="15810" y="615287"/>
                  </a:lnTo>
                  <a:cubicBezTo>
                    <a:pt x="6022" y="609592"/>
                    <a:pt x="0" y="599121"/>
                    <a:pt x="0" y="587797"/>
                  </a:cubicBezTo>
                  <a:lnTo>
                    <a:pt x="0" y="217979"/>
                  </a:lnTo>
                  <a:cubicBezTo>
                    <a:pt x="0" y="206655"/>
                    <a:pt x="6022" y="196184"/>
                    <a:pt x="15810" y="190489"/>
                  </a:cubicBezTo>
                  <a:lnTo>
                    <a:pt x="333440" y="5687"/>
                  </a:lnTo>
                  <a:cubicBezTo>
                    <a:pt x="343213" y="0"/>
                    <a:pt x="355287" y="0"/>
                    <a:pt x="365060" y="5687"/>
                  </a:cubicBezTo>
                  <a:close/>
                </a:path>
              </a:pathLst>
            </a:custGeom>
            <a:gradFill rotWithShape="true">
              <a:gsLst>
                <a:gs pos="0">
                  <a:srgbClr val="FFB613">
                    <a:alpha val="100000"/>
                  </a:srgbClr>
                </a:gs>
                <a:gs pos="100000">
                  <a:srgbClr val="FFE42F">
                    <a:alpha val="100000"/>
                  </a:srgbClr>
                </a:gs>
              </a:gsLst>
              <a:lin ang="5400000"/>
            </a:gradFill>
            <a:ln cap="sq">
              <a:noFill/>
              <a:prstDash val="solid"/>
              <a:miter/>
            </a:ln>
          </p:spPr>
        </p:sp>
        <p:sp>
          <p:nvSpPr>
            <p:cNvPr name="TextBox 26" id="26"/>
            <p:cNvSpPr txBox="true"/>
            <p:nvPr/>
          </p:nvSpPr>
          <p:spPr>
            <a:xfrm>
              <a:off x="0" y="82550"/>
              <a:ext cx="698500" cy="590550"/>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1794904" y="1708692"/>
            <a:ext cx="6208764" cy="7224744"/>
            <a:chOff x="0" y="0"/>
            <a:chExt cx="698500" cy="812800"/>
          </a:xfrm>
        </p:grpSpPr>
        <p:sp>
          <p:nvSpPr>
            <p:cNvPr name="Freeform 28" id="28"/>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3"/>
              <a:stretch>
                <a:fillRect l="-15262" t="0" r="-91606" b="0"/>
              </a:stretch>
            </a:blipFill>
          </p:spPr>
        </p:sp>
      </p:grpSp>
      <p:sp>
        <p:nvSpPr>
          <p:cNvPr name="TextBox 29" id="29"/>
          <p:cNvSpPr txBox="true"/>
          <p:nvPr/>
        </p:nvSpPr>
        <p:spPr>
          <a:xfrm rot="0">
            <a:off x="9056648" y="681208"/>
            <a:ext cx="8202652" cy="1562187"/>
          </a:xfrm>
          <a:prstGeom prst="rect">
            <a:avLst/>
          </a:prstGeom>
        </p:spPr>
        <p:txBody>
          <a:bodyPr anchor="t" rtlCol="false" tIns="0" lIns="0" bIns="0" rIns="0">
            <a:spAutoFit/>
          </a:bodyPr>
          <a:lstStyle/>
          <a:p>
            <a:pPr marL="0" indent="0" lvl="0">
              <a:lnSpc>
                <a:spcPts val="6081"/>
              </a:lnSpc>
            </a:pPr>
            <a:r>
              <a:rPr lang="en-US" sz="5630" spc="-140">
                <a:solidFill>
                  <a:srgbClr val="5E17EB"/>
                </a:solidFill>
                <a:latin typeface="Rosella Solid"/>
              </a:rPr>
              <a:t>Problem Statement</a:t>
            </a:r>
          </a:p>
        </p:txBody>
      </p:sp>
      <p:sp>
        <p:nvSpPr>
          <p:cNvPr name="TextBox 30" id="30"/>
          <p:cNvSpPr txBox="true"/>
          <p:nvPr/>
        </p:nvSpPr>
        <p:spPr>
          <a:xfrm rot="0">
            <a:off x="9144000" y="3085409"/>
            <a:ext cx="8650414" cy="4928653"/>
          </a:xfrm>
          <a:prstGeom prst="rect">
            <a:avLst/>
          </a:prstGeom>
        </p:spPr>
        <p:txBody>
          <a:bodyPr anchor="t" rtlCol="false" tIns="0" lIns="0" bIns="0" rIns="0">
            <a:spAutoFit/>
          </a:bodyPr>
          <a:lstStyle/>
          <a:p>
            <a:pPr marL="0" indent="0" lvl="0">
              <a:lnSpc>
                <a:spcPts val="3915"/>
              </a:lnSpc>
            </a:pPr>
            <a:r>
              <a:rPr lang="en-US" sz="2478" spc="-47">
                <a:solidFill>
                  <a:srgbClr val="000000"/>
                </a:solidFill>
                <a:latin typeface="Clear Sans"/>
              </a:rPr>
              <a:t>Data, Analytics, AI, and robotics, today, the tech discussions revolve around these topics. With the significant development technology has made in our life, it has also brought forth some interesting insights. One of them is the large volume of data that we are creating every day. </a:t>
            </a:r>
            <a:r>
              <a:rPr lang="en-US" sz="2478" spc="-47">
                <a:solidFill>
                  <a:srgbClr val="000000"/>
                </a:solidFill>
                <a:latin typeface="Clear Sans Bold"/>
              </a:rPr>
              <a:t>Facebook, which brought the social media revolution, generates around 500+ terabytes of information every day. All these pieces of information hold great significance. But deploying conventional methods to extract insight from this data is not feasible. Here comes the </a:t>
            </a:r>
            <a:r>
              <a:rPr lang="en-US" sz="2478" spc="-47" u="sng">
                <a:solidFill>
                  <a:srgbClr val="000000"/>
                </a:solidFill>
                <a:latin typeface="Clear Sans Bold"/>
                <a:hlinkClick r:id="rId4" tooltip="https://pickl.ai/blog/introduction-to-big-data-importance-types-and-benefits/"/>
              </a:rPr>
              <a:t>role of Big Data</a:t>
            </a:r>
            <a:r>
              <a:rPr lang="en-US" sz="2478" spc="-47">
                <a:solidFill>
                  <a:srgbClr val="000000"/>
                </a:solidFill>
                <a:latin typeface="Clear Sans Bold"/>
              </a:rPr>
              <a: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2E2F6"/>
        </a:solidFill>
      </p:bgPr>
    </p:bg>
    <p:spTree>
      <p:nvGrpSpPr>
        <p:cNvPr id="1" name=""/>
        <p:cNvGrpSpPr/>
        <p:nvPr/>
      </p:nvGrpSpPr>
      <p:grpSpPr>
        <a:xfrm>
          <a:off x="0" y="0"/>
          <a:ext cx="0" cy="0"/>
          <a:chOff x="0" y="0"/>
          <a:chExt cx="0" cy="0"/>
        </a:xfrm>
      </p:grpSpPr>
      <p:sp>
        <p:nvSpPr>
          <p:cNvPr name="Freeform 2" id="2"/>
          <p:cNvSpPr/>
          <p:nvPr/>
        </p:nvSpPr>
        <p:spPr>
          <a:xfrm flipH="false" flipV="false" rot="0">
            <a:off x="8476559" y="8218936"/>
            <a:ext cx="8599530" cy="7814823"/>
          </a:xfrm>
          <a:custGeom>
            <a:avLst/>
            <a:gdLst/>
            <a:ahLst/>
            <a:cxnLst/>
            <a:rect r="r" b="b" t="t" l="l"/>
            <a:pathLst>
              <a:path h="7814823" w="8599530">
                <a:moveTo>
                  <a:pt x="0" y="0"/>
                </a:moveTo>
                <a:lnTo>
                  <a:pt x="8599531" y="0"/>
                </a:lnTo>
                <a:lnTo>
                  <a:pt x="8599531" y="7814823"/>
                </a:lnTo>
                <a:lnTo>
                  <a:pt x="0" y="7814823"/>
                </a:lnTo>
                <a:lnTo>
                  <a:pt x="0" y="0"/>
                </a:lnTo>
                <a:close/>
              </a:path>
            </a:pathLst>
          </a:custGeom>
          <a:blipFill>
            <a:blip r:embed="rId2"/>
            <a:stretch>
              <a:fillRect l="0" t="0" r="0" b="0"/>
            </a:stretch>
          </a:blipFill>
        </p:spPr>
      </p:sp>
      <p:grpSp>
        <p:nvGrpSpPr>
          <p:cNvPr name="Group 3" id="3"/>
          <p:cNvGrpSpPr/>
          <p:nvPr/>
        </p:nvGrpSpPr>
        <p:grpSpPr>
          <a:xfrm rot="0">
            <a:off x="8395845" y="8621339"/>
            <a:ext cx="8760958" cy="7528948"/>
            <a:chOff x="0" y="0"/>
            <a:chExt cx="812800" cy="698500"/>
          </a:xfrm>
        </p:grpSpPr>
        <p:sp>
          <p:nvSpPr>
            <p:cNvPr name="Freeform 4" id="4"/>
            <p:cNvSpPr/>
            <p:nvPr/>
          </p:nvSpPr>
          <p:spPr>
            <a:xfrm flipH="false" flipV="false" rot="0">
              <a:off x="6448" y="0"/>
              <a:ext cx="799904" cy="698500"/>
            </a:xfrm>
            <a:custGeom>
              <a:avLst/>
              <a:gdLst/>
              <a:ahLst/>
              <a:cxnLst/>
              <a:rect r="r" b="b" t="t" l="l"/>
              <a:pathLst>
                <a:path h="698500" w="799904">
                  <a:moveTo>
                    <a:pt x="789465" y="378275"/>
                  </a:moveTo>
                  <a:lnTo>
                    <a:pt x="620039" y="669475"/>
                  </a:lnTo>
                  <a:cubicBezTo>
                    <a:pt x="609584" y="687445"/>
                    <a:pt x="590362" y="698500"/>
                    <a:pt x="569572" y="698500"/>
                  </a:cubicBezTo>
                  <a:lnTo>
                    <a:pt x="230332" y="698500"/>
                  </a:lnTo>
                  <a:cubicBezTo>
                    <a:pt x="209542" y="698500"/>
                    <a:pt x="190320" y="687445"/>
                    <a:pt x="179865" y="669475"/>
                  </a:cubicBezTo>
                  <a:lnTo>
                    <a:pt x="10439" y="378275"/>
                  </a:lnTo>
                  <a:cubicBezTo>
                    <a:pt x="0" y="360333"/>
                    <a:pt x="0" y="338167"/>
                    <a:pt x="10439" y="320225"/>
                  </a:cubicBezTo>
                  <a:lnTo>
                    <a:pt x="179865" y="29025"/>
                  </a:lnTo>
                  <a:cubicBezTo>
                    <a:pt x="190320" y="11055"/>
                    <a:pt x="209542" y="0"/>
                    <a:pt x="230332" y="0"/>
                  </a:cubicBezTo>
                  <a:lnTo>
                    <a:pt x="569572" y="0"/>
                  </a:lnTo>
                  <a:cubicBezTo>
                    <a:pt x="590362" y="0"/>
                    <a:pt x="609584" y="11055"/>
                    <a:pt x="620039" y="29025"/>
                  </a:cubicBezTo>
                  <a:lnTo>
                    <a:pt x="789465" y="320225"/>
                  </a:lnTo>
                  <a:cubicBezTo>
                    <a:pt x="799904" y="338167"/>
                    <a:pt x="799904" y="360333"/>
                    <a:pt x="789465" y="378275"/>
                  </a:cubicBezTo>
                  <a:close/>
                </a:path>
              </a:pathLst>
            </a:custGeom>
            <a:gradFill rotWithShape="true">
              <a:gsLst>
                <a:gs pos="0">
                  <a:srgbClr val="FFDE00">
                    <a:alpha val="100000"/>
                  </a:srgbClr>
                </a:gs>
                <a:gs pos="50000">
                  <a:srgbClr val="FFDE00">
                    <a:alpha val="100000"/>
                  </a:srgbClr>
                </a:gs>
                <a:gs pos="100000">
                  <a:srgbClr val="FF992F">
                    <a:alpha val="100000"/>
                  </a:srgbClr>
                </a:gs>
              </a:gsLst>
              <a:path path="circle">
                <a:fillToRect l="50000" r="50000" t="50000" b="50000"/>
              </a:path>
            </a:gradFill>
            <a:ln cap="rnd">
              <a:noFill/>
              <a:prstDash val="solid"/>
              <a:round/>
            </a:ln>
          </p:spPr>
        </p:sp>
        <p:sp>
          <p:nvSpPr>
            <p:cNvPr name="TextBox 5" id="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5495340" y="3438536"/>
            <a:ext cx="7573225" cy="6508240"/>
            <a:chOff x="0" y="0"/>
            <a:chExt cx="812800" cy="698500"/>
          </a:xfrm>
        </p:grpSpPr>
        <p:sp>
          <p:nvSpPr>
            <p:cNvPr name="Freeform 7" id="7"/>
            <p:cNvSpPr/>
            <p:nvPr/>
          </p:nvSpPr>
          <p:spPr>
            <a:xfrm flipH="false" flipV="false" rot="0">
              <a:off x="7067" y="0"/>
              <a:ext cx="798666" cy="698500"/>
            </a:xfrm>
            <a:custGeom>
              <a:avLst/>
              <a:gdLst/>
              <a:ahLst/>
              <a:cxnLst/>
              <a:rect r="r" b="b" t="t" l="l"/>
              <a:pathLst>
                <a:path h="698500" w="798666">
                  <a:moveTo>
                    <a:pt x="787226" y="381060"/>
                  </a:moveTo>
                  <a:lnTo>
                    <a:pt x="621040" y="666690"/>
                  </a:lnTo>
                  <a:cubicBezTo>
                    <a:pt x="609582" y="686384"/>
                    <a:pt x="588516" y="698500"/>
                    <a:pt x="565731" y="698500"/>
                  </a:cubicBezTo>
                  <a:lnTo>
                    <a:pt x="232935" y="698500"/>
                  </a:lnTo>
                  <a:cubicBezTo>
                    <a:pt x="210150" y="698500"/>
                    <a:pt x="189084" y="686384"/>
                    <a:pt x="177626" y="666690"/>
                  </a:cubicBezTo>
                  <a:lnTo>
                    <a:pt x="11440" y="381060"/>
                  </a:lnTo>
                  <a:cubicBezTo>
                    <a:pt x="0" y="361396"/>
                    <a:pt x="0" y="337104"/>
                    <a:pt x="11440" y="317440"/>
                  </a:cubicBezTo>
                  <a:lnTo>
                    <a:pt x="177626" y="31810"/>
                  </a:lnTo>
                  <a:cubicBezTo>
                    <a:pt x="189084" y="12116"/>
                    <a:pt x="210150" y="0"/>
                    <a:pt x="232935" y="0"/>
                  </a:cubicBezTo>
                  <a:lnTo>
                    <a:pt x="565731" y="0"/>
                  </a:lnTo>
                  <a:cubicBezTo>
                    <a:pt x="588516" y="0"/>
                    <a:pt x="609582" y="12116"/>
                    <a:pt x="621040" y="31810"/>
                  </a:cubicBezTo>
                  <a:lnTo>
                    <a:pt x="787226" y="317440"/>
                  </a:lnTo>
                  <a:cubicBezTo>
                    <a:pt x="798666" y="337104"/>
                    <a:pt x="798666" y="361396"/>
                    <a:pt x="787226" y="381060"/>
                  </a:cubicBezTo>
                  <a:close/>
                </a:path>
              </a:pathLst>
            </a:custGeom>
            <a:solidFill>
              <a:srgbClr val="112D4E"/>
            </a:solidFill>
          </p:spPr>
        </p:sp>
        <p:sp>
          <p:nvSpPr>
            <p:cNvPr name="TextBox 8" id="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05044" y="4097402"/>
            <a:ext cx="6172867" cy="5304807"/>
            <a:chOff x="0" y="0"/>
            <a:chExt cx="812800" cy="698500"/>
          </a:xfrm>
        </p:grpSpPr>
        <p:sp>
          <p:nvSpPr>
            <p:cNvPr name="Freeform 10" id="10"/>
            <p:cNvSpPr/>
            <p:nvPr/>
          </p:nvSpPr>
          <p:spPr>
            <a:xfrm flipH="false" flipV="false" rot="0">
              <a:off x="8670" y="0"/>
              <a:ext cx="795460" cy="698500"/>
            </a:xfrm>
            <a:custGeom>
              <a:avLst/>
              <a:gdLst/>
              <a:ahLst/>
              <a:cxnLst/>
              <a:rect r="r" b="b" t="t" l="l"/>
              <a:pathLst>
                <a:path h="698500" w="795460">
                  <a:moveTo>
                    <a:pt x="781424" y="388276"/>
                  </a:moveTo>
                  <a:lnTo>
                    <a:pt x="623636" y="659474"/>
                  </a:lnTo>
                  <a:cubicBezTo>
                    <a:pt x="609578" y="683636"/>
                    <a:pt x="583733" y="698500"/>
                    <a:pt x="555779" y="698500"/>
                  </a:cubicBezTo>
                  <a:lnTo>
                    <a:pt x="239681" y="698500"/>
                  </a:lnTo>
                  <a:cubicBezTo>
                    <a:pt x="211727" y="698500"/>
                    <a:pt x="185882" y="683636"/>
                    <a:pt x="171824" y="659474"/>
                  </a:cubicBezTo>
                  <a:lnTo>
                    <a:pt x="14036" y="388276"/>
                  </a:lnTo>
                  <a:cubicBezTo>
                    <a:pt x="0" y="364152"/>
                    <a:pt x="0" y="334348"/>
                    <a:pt x="14036" y="310224"/>
                  </a:cubicBezTo>
                  <a:lnTo>
                    <a:pt x="171824" y="39026"/>
                  </a:lnTo>
                  <a:cubicBezTo>
                    <a:pt x="185882" y="14864"/>
                    <a:pt x="211727" y="0"/>
                    <a:pt x="239681" y="0"/>
                  </a:cubicBezTo>
                  <a:lnTo>
                    <a:pt x="555779" y="0"/>
                  </a:lnTo>
                  <a:cubicBezTo>
                    <a:pt x="583733" y="0"/>
                    <a:pt x="609578" y="14864"/>
                    <a:pt x="623636" y="39026"/>
                  </a:cubicBezTo>
                  <a:lnTo>
                    <a:pt x="781424" y="310224"/>
                  </a:lnTo>
                  <a:cubicBezTo>
                    <a:pt x="795460" y="334348"/>
                    <a:pt x="795460" y="364152"/>
                    <a:pt x="781424" y="388276"/>
                  </a:cubicBezTo>
                  <a:close/>
                </a:path>
              </a:pathLst>
            </a:custGeom>
            <a:solidFill>
              <a:srgbClr val="000000">
                <a:alpha val="0"/>
              </a:srgbClr>
            </a:solidFill>
            <a:ln w="66675" cap="rnd">
              <a:gradFill>
                <a:gsLst>
                  <a:gs pos="0">
                    <a:srgbClr val="112D4E">
                      <a:alpha val="100000"/>
                    </a:srgbClr>
                  </a:gs>
                  <a:gs pos="50000">
                    <a:srgbClr val="255389">
                      <a:alpha val="100000"/>
                    </a:srgbClr>
                  </a:gs>
                  <a:gs pos="100000">
                    <a:srgbClr val="2A96E4">
                      <a:alpha val="100000"/>
                    </a:srgbClr>
                  </a:gs>
                </a:gsLst>
                <a:lin ang="5400000"/>
              </a:gradFill>
              <a:prstDash val="solid"/>
              <a:round/>
            </a:ln>
          </p:spPr>
        </p:sp>
        <p:sp>
          <p:nvSpPr>
            <p:cNvPr name="TextBox 11" id="11"/>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false" flipV="false" rot="0">
            <a:off x="10325621" y="-2246414"/>
            <a:ext cx="7645588" cy="6947928"/>
          </a:xfrm>
          <a:custGeom>
            <a:avLst/>
            <a:gdLst/>
            <a:ahLst/>
            <a:cxnLst/>
            <a:rect r="r" b="b" t="t" l="l"/>
            <a:pathLst>
              <a:path h="6947928" w="7645588">
                <a:moveTo>
                  <a:pt x="0" y="0"/>
                </a:moveTo>
                <a:lnTo>
                  <a:pt x="7645589" y="0"/>
                </a:lnTo>
                <a:lnTo>
                  <a:pt x="7645589" y="6947929"/>
                </a:lnTo>
                <a:lnTo>
                  <a:pt x="0" y="6947929"/>
                </a:lnTo>
                <a:lnTo>
                  <a:pt x="0" y="0"/>
                </a:lnTo>
                <a:close/>
              </a:path>
            </a:pathLst>
          </a:custGeom>
          <a:blipFill>
            <a:blip r:embed="rId2"/>
            <a:stretch>
              <a:fillRect l="0" t="0" r="0" b="0"/>
            </a:stretch>
          </a:blipFill>
        </p:spPr>
      </p:sp>
      <p:sp>
        <p:nvSpPr>
          <p:cNvPr name="Freeform 13" id="13"/>
          <p:cNvSpPr/>
          <p:nvPr/>
        </p:nvSpPr>
        <p:spPr>
          <a:xfrm flipH="false" flipV="false" rot="0">
            <a:off x="10794405" y="4423713"/>
            <a:ext cx="4286500" cy="5585016"/>
          </a:xfrm>
          <a:custGeom>
            <a:avLst/>
            <a:gdLst/>
            <a:ahLst/>
            <a:cxnLst/>
            <a:rect r="r" b="b" t="t" l="l"/>
            <a:pathLst>
              <a:path h="5585016" w="4286500">
                <a:moveTo>
                  <a:pt x="0" y="0"/>
                </a:moveTo>
                <a:lnTo>
                  <a:pt x="4286500" y="0"/>
                </a:lnTo>
                <a:lnTo>
                  <a:pt x="4286500" y="5585016"/>
                </a:lnTo>
                <a:lnTo>
                  <a:pt x="0" y="558501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4" id="14"/>
          <p:cNvGrpSpPr/>
          <p:nvPr/>
        </p:nvGrpSpPr>
        <p:grpSpPr>
          <a:xfrm rot="-5478636">
            <a:off x="15809284" y="4405847"/>
            <a:ext cx="1845214" cy="2147158"/>
            <a:chOff x="0" y="0"/>
            <a:chExt cx="698500" cy="812800"/>
          </a:xfrm>
        </p:grpSpPr>
        <p:sp>
          <p:nvSpPr>
            <p:cNvPr name="Freeform 15" id="15"/>
            <p:cNvSpPr/>
            <p:nvPr/>
          </p:nvSpPr>
          <p:spPr>
            <a:xfrm flipH="false" flipV="false" rot="0">
              <a:off x="0" y="4847"/>
              <a:ext cx="698500" cy="803107"/>
            </a:xfrm>
            <a:custGeom>
              <a:avLst/>
              <a:gdLst/>
              <a:ahLst/>
              <a:cxnLst/>
              <a:rect r="r" b="b" t="t" l="l"/>
              <a:pathLst>
                <a:path h="803107" w="698500">
                  <a:moveTo>
                    <a:pt x="371066" y="7846"/>
                  </a:moveTo>
                  <a:lnTo>
                    <a:pt x="676684" y="185660"/>
                  </a:lnTo>
                  <a:cubicBezTo>
                    <a:pt x="690191" y="193519"/>
                    <a:pt x="698500" y="207966"/>
                    <a:pt x="698500" y="223593"/>
                  </a:cubicBezTo>
                  <a:lnTo>
                    <a:pt x="698500" y="579513"/>
                  </a:lnTo>
                  <a:cubicBezTo>
                    <a:pt x="698500" y="595140"/>
                    <a:pt x="690191" y="609587"/>
                    <a:pt x="676684" y="617446"/>
                  </a:cubicBezTo>
                  <a:lnTo>
                    <a:pt x="371066" y="795260"/>
                  </a:lnTo>
                  <a:cubicBezTo>
                    <a:pt x="357580" y="803106"/>
                    <a:pt x="340920" y="803106"/>
                    <a:pt x="327434" y="795260"/>
                  </a:cubicBezTo>
                  <a:lnTo>
                    <a:pt x="21816" y="617446"/>
                  </a:lnTo>
                  <a:cubicBezTo>
                    <a:pt x="8309" y="609587"/>
                    <a:pt x="0" y="595140"/>
                    <a:pt x="0" y="579513"/>
                  </a:cubicBezTo>
                  <a:lnTo>
                    <a:pt x="0" y="223593"/>
                  </a:lnTo>
                  <a:cubicBezTo>
                    <a:pt x="0" y="207966"/>
                    <a:pt x="8309" y="193519"/>
                    <a:pt x="21816" y="185660"/>
                  </a:cubicBezTo>
                  <a:lnTo>
                    <a:pt x="327434" y="7846"/>
                  </a:lnTo>
                  <a:cubicBezTo>
                    <a:pt x="340920" y="0"/>
                    <a:pt x="357580" y="0"/>
                    <a:pt x="371066" y="7846"/>
                  </a:cubicBezTo>
                  <a:close/>
                </a:path>
              </a:pathLst>
            </a:custGeom>
            <a:solidFill>
              <a:srgbClr val="000000">
                <a:alpha val="0"/>
              </a:srgbClr>
            </a:solidFill>
            <a:ln w="133350" cap="sq">
              <a:gradFill>
                <a:gsLst>
                  <a:gs pos="0">
                    <a:srgbClr val="FFB613">
                      <a:alpha val="100000"/>
                    </a:srgbClr>
                  </a:gs>
                  <a:gs pos="100000">
                    <a:srgbClr val="FFE42F">
                      <a:alpha val="100000"/>
                    </a:srgbClr>
                  </a:gs>
                </a:gsLst>
                <a:lin ang="5400000"/>
              </a:gradFill>
              <a:prstDash val="solid"/>
              <a:miter/>
            </a:ln>
          </p:spPr>
        </p:sp>
        <p:sp>
          <p:nvSpPr>
            <p:cNvPr name="TextBox 16" id="16"/>
            <p:cNvSpPr txBox="true"/>
            <p:nvPr/>
          </p:nvSpPr>
          <p:spPr>
            <a:xfrm>
              <a:off x="0" y="82550"/>
              <a:ext cx="698500" cy="590550"/>
            </a:xfrm>
            <a:prstGeom prst="rect">
              <a:avLst/>
            </a:prstGeom>
          </p:spPr>
          <p:txBody>
            <a:bodyPr anchor="ctr" rtlCol="false" tIns="120277" lIns="120277" bIns="120277" rIns="120277"/>
            <a:lstStyle/>
            <a:p>
              <a:pPr algn="ctr">
                <a:lnSpc>
                  <a:spcPts val="2659"/>
                </a:lnSpc>
              </a:pPr>
            </a:p>
          </p:txBody>
        </p:sp>
      </p:grpSp>
      <p:grpSp>
        <p:nvGrpSpPr>
          <p:cNvPr name="Group 17" id="17"/>
          <p:cNvGrpSpPr/>
          <p:nvPr/>
        </p:nvGrpSpPr>
        <p:grpSpPr>
          <a:xfrm rot="0">
            <a:off x="765107" y="5276639"/>
            <a:ext cx="866162" cy="866162"/>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B613">
                    <a:alpha val="100000"/>
                  </a:srgbClr>
                </a:gs>
                <a:gs pos="100000">
                  <a:srgbClr val="FFE42F">
                    <a:alpha val="100000"/>
                  </a:srgbClr>
                </a:gs>
              </a:gsLst>
              <a:lin ang="5400000"/>
            </a:gradFill>
            <a:ln w="66675" cap="sq">
              <a:gradFill>
                <a:gsLst>
                  <a:gs pos="0">
                    <a:srgbClr val="3183ED">
                      <a:alpha val="100000"/>
                    </a:srgbClr>
                  </a:gs>
                  <a:gs pos="100000">
                    <a:srgbClr val="56CCF2">
                      <a:alpha val="100000"/>
                    </a:srgbClr>
                  </a:gs>
                </a:gsLst>
                <a:lin ang="5400000"/>
              </a:gradFill>
              <a:prstDash val="solid"/>
              <a:miter/>
            </a:ln>
          </p:spPr>
        </p:sp>
        <p:sp>
          <p:nvSpPr>
            <p:cNvPr name="TextBox 19" id="19"/>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TextBox 20" id="20"/>
          <p:cNvSpPr txBox="true"/>
          <p:nvPr/>
        </p:nvSpPr>
        <p:spPr>
          <a:xfrm rot="0">
            <a:off x="812671" y="1025427"/>
            <a:ext cx="9328671" cy="3969741"/>
          </a:xfrm>
          <a:prstGeom prst="rect">
            <a:avLst/>
          </a:prstGeom>
        </p:spPr>
        <p:txBody>
          <a:bodyPr anchor="t" rtlCol="false" tIns="0" lIns="0" bIns="0" rIns="0">
            <a:spAutoFit/>
          </a:bodyPr>
          <a:lstStyle/>
          <a:p>
            <a:pPr>
              <a:lnSpc>
                <a:spcPts val="6238"/>
              </a:lnSpc>
            </a:pPr>
            <a:r>
              <a:rPr lang="en-US" sz="5776" spc="-144">
                <a:solidFill>
                  <a:srgbClr val="112D4E"/>
                </a:solidFill>
                <a:latin typeface="Rosella Solid"/>
              </a:rPr>
              <a:t>Relationship Between Facebook and Big Data</a:t>
            </a:r>
          </a:p>
          <a:p>
            <a:pPr marL="0" indent="0" lvl="0">
              <a:lnSpc>
                <a:spcPts val="6238"/>
              </a:lnSpc>
            </a:pPr>
          </a:p>
        </p:txBody>
      </p:sp>
      <p:sp>
        <p:nvSpPr>
          <p:cNvPr name="TextBox 21" id="21"/>
          <p:cNvSpPr txBox="true"/>
          <p:nvPr/>
        </p:nvSpPr>
        <p:spPr>
          <a:xfrm rot="0">
            <a:off x="1784433" y="5057775"/>
            <a:ext cx="7886022" cy="4590429"/>
          </a:xfrm>
          <a:prstGeom prst="rect">
            <a:avLst/>
          </a:prstGeom>
        </p:spPr>
        <p:txBody>
          <a:bodyPr anchor="t" rtlCol="false" tIns="0" lIns="0" bIns="0" rIns="0">
            <a:spAutoFit/>
          </a:bodyPr>
          <a:lstStyle/>
          <a:p>
            <a:pPr marL="0" indent="0" lvl="0">
              <a:lnSpc>
                <a:spcPts val="4074"/>
              </a:lnSpc>
            </a:pPr>
            <a:r>
              <a:rPr lang="en-US" sz="2578" spc="-48">
                <a:solidFill>
                  <a:srgbClr val="000000"/>
                </a:solidFill>
                <a:latin typeface="Clear Sans"/>
              </a:rPr>
              <a:t>Facebook has been leveraging Big Data technology to extract meaningful insights. Every activity of the Facebook user, like the </a:t>
            </a:r>
            <a:r>
              <a:rPr lang="en-US" sz="2578" spc="-48">
                <a:solidFill>
                  <a:srgbClr val="000000"/>
                </a:solidFill>
                <a:latin typeface="Clear Sans Bold"/>
              </a:rPr>
              <a:t>active hours on Facebook</a:t>
            </a:r>
            <a:r>
              <a:rPr lang="en-US" sz="2578" spc="-48">
                <a:solidFill>
                  <a:srgbClr val="000000"/>
                </a:solidFill>
                <a:latin typeface="Clear Sans"/>
              </a:rPr>
              <a:t>, photos, videos, liked photos, games that you play, and </a:t>
            </a:r>
            <a:r>
              <a:rPr lang="en-US" sz="2578" spc="-48">
                <a:solidFill>
                  <a:srgbClr val="000000"/>
                </a:solidFill>
                <a:latin typeface="Clear Sans Bold"/>
              </a:rPr>
              <a:t>posts liked etc</a:t>
            </a:r>
            <a:r>
              <a:rPr lang="en-US" sz="2578" spc="-48">
                <a:solidFill>
                  <a:srgbClr val="000000"/>
                </a:solidFill>
                <a:latin typeface="Clear Sans"/>
              </a:rPr>
              <a:t>. All this information is collected by Facebook, assessed and analysed. Based on this, Facebook is able to </a:t>
            </a:r>
            <a:r>
              <a:rPr lang="en-US" sz="2578" spc="-48">
                <a:solidFill>
                  <a:srgbClr val="000000"/>
                </a:solidFill>
                <a:latin typeface="Clear Sans Bold"/>
              </a:rPr>
              <a:t>make personalised recommendations</a:t>
            </a:r>
            <a:r>
              <a:rPr lang="en-US" sz="2578" spc="-48">
                <a:solidFill>
                  <a:srgbClr val="000000"/>
                </a:solidFill>
                <a:latin typeface="Clear Sans"/>
              </a:rPr>
              <a:t>. With every passing second, new data is being fed into the system.</a:t>
            </a:r>
          </a:p>
        </p:txBody>
      </p:sp>
      <p:grpSp>
        <p:nvGrpSpPr>
          <p:cNvPr name="Group 22" id="22"/>
          <p:cNvGrpSpPr/>
          <p:nvPr/>
        </p:nvGrpSpPr>
        <p:grpSpPr>
          <a:xfrm rot="0">
            <a:off x="10794405" y="-1667303"/>
            <a:ext cx="6708021" cy="5764705"/>
            <a:chOff x="0" y="0"/>
            <a:chExt cx="812800" cy="698500"/>
          </a:xfrm>
        </p:grpSpPr>
        <p:sp>
          <p:nvSpPr>
            <p:cNvPr name="Freeform 23" id="23"/>
            <p:cNvSpPr/>
            <p:nvPr/>
          </p:nvSpPr>
          <p:spPr>
            <a:xfrm flipH="false" flipV="false" rot="0">
              <a:off x="8422" y="0"/>
              <a:ext cx="795957" cy="698500"/>
            </a:xfrm>
            <a:custGeom>
              <a:avLst/>
              <a:gdLst/>
              <a:ahLst/>
              <a:cxnLst/>
              <a:rect r="r" b="b" t="t" l="l"/>
              <a:pathLst>
                <a:path h="698500" w="795957">
                  <a:moveTo>
                    <a:pt x="782323" y="387158"/>
                  </a:moveTo>
                  <a:lnTo>
                    <a:pt x="623233" y="660592"/>
                  </a:lnTo>
                  <a:cubicBezTo>
                    <a:pt x="609578" y="684062"/>
                    <a:pt x="584474" y="698500"/>
                    <a:pt x="557321" y="698500"/>
                  </a:cubicBezTo>
                  <a:lnTo>
                    <a:pt x="238635" y="698500"/>
                  </a:lnTo>
                  <a:cubicBezTo>
                    <a:pt x="211482" y="698500"/>
                    <a:pt x="186378" y="684062"/>
                    <a:pt x="172723" y="660592"/>
                  </a:cubicBezTo>
                  <a:lnTo>
                    <a:pt x="13633" y="387158"/>
                  </a:lnTo>
                  <a:cubicBezTo>
                    <a:pt x="0" y="363725"/>
                    <a:pt x="0" y="334775"/>
                    <a:pt x="13633" y="311342"/>
                  </a:cubicBezTo>
                  <a:lnTo>
                    <a:pt x="172723" y="37908"/>
                  </a:lnTo>
                  <a:cubicBezTo>
                    <a:pt x="186378" y="14438"/>
                    <a:pt x="211482" y="0"/>
                    <a:pt x="238635" y="0"/>
                  </a:cubicBezTo>
                  <a:lnTo>
                    <a:pt x="557321" y="0"/>
                  </a:lnTo>
                  <a:cubicBezTo>
                    <a:pt x="584474" y="0"/>
                    <a:pt x="609578" y="14438"/>
                    <a:pt x="623233" y="37908"/>
                  </a:cubicBezTo>
                  <a:lnTo>
                    <a:pt x="782323" y="311342"/>
                  </a:lnTo>
                  <a:cubicBezTo>
                    <a:pt x="795956" y="334775"/>
                    <a:pt x="795956" y="363725"/>
                    <a:pt x="782323" y="387158"/>
                  </a:cubicBezTo>
                  <a:close/>
                </a:path>
              </a:pathLst>
            </a:custGeom>
            <a:gradFill rotWithShape="true">
              <a:gsLst>
                <a:gs pos="0">
                  <a:srgbClr val="3183ED">
                    <a:alpha val="100000"/>
                  </a:srgbClr>
                </a:gs>
                <a:gs pos="100000">
                  <a:srgbClr val="56CCF2">
                    <a:alpha val="100000"/>
                  </a:srgbClr>
                </a:gs>
              </a:gsLst>
              <a:lin ang="5400000"/>
            </a:gradFill>
          </p:spPr>
        </p:sp>
        <p:sp>
          <p:nvSpPr>
            <p:cNvPr name="TextBox 24" id="2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11197013" y="-1380905"/>
            <a:ext cx="5879077" cy="5216911"/>
            <a:chOff x="0" y="0"/>
            <a:chExt cx="4346359" cy="3856825"/>
          </a:xfrm>
        </p:grpSpPr>
        <p:sp>
          <p:nvSpPr>
            <p:cNvPr name="Freeform 26" id="26"/>
            <p:cNvSpPr/>
            <p:nvPr/>
          </p:nvSpPr>
          <p:spPr>
            <a:xfrm flipH="true" flipV="false" rot="0">
              <a:off x="-32" y="0"/>
              <a:ext cx="4361815" cy="3856863"/>
            </a:xfrm>
            <a:custGeom>
              <a:avLst/>
              <a:gdLst/>
              <a:ahLst/>
              <a:cxnLst/>
              <a:rect r="r" b="b" t="t" l="l"/>
              <a:pathLst>
                <a:path h="3856863" w="4361815">
                  <a:moveTo>
                    <a:pt x="3086608" y="0"/>
                  </a:moveTo>
                  <a:cubicBezTo>
                    <a:pt x="3210306" y="0"/>
                    <a:pt x="3324479" y="65913"/>
                    <a:pt x="3386328" y="173101"/>
                  </a:cubicBezTo>
                  <a:lnTo>
                    <a:pt x="4299966" y="1755394"/>
                  </a:lnTo>
                  <a:cubicBezTo>
                    <a:pt x="4361815" y="1862455"/>
                    <a:pt x="4361815" y="1994408"/>
                    <a:pt x="4299966" y="2101469"/>
                  </a:cubicBezTo>
                  <a:lnTo>
                    <a:pt x="3386455" y="3683762"/>
                  </a:lnTo>
                  <a:cubicBezTo>
                    <a:pt x="3325114" y="3789934"/>
                    <a:pt x="3212338" y="3855720"/>
                    <a:pt x="3089910" y="3856863"/>
                  </a:cubicBezTo>
                  <a:lnTo>
                    <a:pt x="1256411" y="3856863"/>
                  </a:lnTo>
                  <a:cubicBezTo>
                    <a:pt x="1133983" y="3855720"/>
                    <a:pt x="1021207" y="3789934"/>
                    <a:pt x="959866" y="3683762"/>
                  </a:cubicBezTo>
                  <a:lnTo>
                    <a:pt x="46355" y="2101469"/>
                  </a:lnTo>
                  <a:cubicBezTo>
                    <a:pt x="15875" y="2048764"/>
                    <a:pt x="508" y="1990090"/>
                    <a:pt x="0" y="1931162"/>
                  </a:cubicBezTo>
                  <a:lnTo>
                    <a:pt x="0" y="1925574"/>
                  </a:lnTo>
                  <a:cubicBezTo>
                    <a:pt x="508" y="1866773"/>
                    <a:pt x="15875" y="1807972"/>
                    <a:pt x="46355" y="1755267"/>
                  </a:cubicBezTo>
                  <a:lnTo>
                    <a:pt x="959866" y="173101"/>
                  </a:lnTo>
                  <a:cubicBezTo>
                    <a:pt x="1021715" y="65913"/>
                    <a:pt x="1135888" y="0"/>
                    <a:pt x="1259586" y="0"/>
                  </a:cubicBezTo>
                  <a:close/>
                </a:path>
              </a:pathLst>
            </a:custGeom>
            <a:blipFill>
              <a:blip r:embed="rId5"/>
              <a:stretch>
                <a:fillRect l="-135356" t="0" r="-17094" b="-35844"/>
              </a:stretch>
            </a:blip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2E2F6"/>
        </a:solidFill>
      </p:bgPr>
    </p:bg>
    <p:spTree>
      <p:nvGrpSpPr>
        <p:cNvPr id="1" name=""/>
        <p:cNvGrpSpPr/>
        <p:nvPr/>
      </p:nvGrpSpPr>
      <p:grpSpPr>
        <a:xfrm>
          <a:off x="0" y="0"/>
          <a:ext cx="0" cy="0"/>
          <a:chOff x="0" y="0"/>
          <a:chExt cx="0" cy="0"/>
        </a:xfrm>
      </p:grpSpPr>
      <p:sp>
        <p:nvSpPr>
          <p:cNvPr name="TextBox 2" id="2"/>
          <p:cNvSpPr txBox="true"/>
          <p:nvPr/>
        </p:nvSpPr>
        <p:spPr>
          <a:xfrm rot="0">
            <a:off x="2088707" y="374526"/>
            <a:ext cx="14821578" cy="1658397"/>
          </a:xfrm>
          <a:prstGeom prst="rect">
            <a:avLst/>
          </a:prstGeom>
        </p:spPr>
        <p:txBody>
          <a:bodyPr anchor="t" rtlCol="false" tIns="0" lIns="0" bIns="0" rIns="0">
            <a:spAutoFit/>
          </a:bodyPr>
          <a:lstStyle/>
          <a:p>
            <a:pPr algn="ctr">
              <a:lnSpc>
                <a:spcPts val="4351"/>
              </a:lnSpc>
            </a:pPr>
            <a:r>
              <a:rPr lang="en-US" sz="4028" spc="-100">
                <a:solidFill>
                  <a:srgbClr val="112D4E"/>
                </a:solidFill>
                <a:latin typeface="Rosella Solid"/>
              </a:rPr>
              <a:t>Quick Snap at Mounds of Data Being Fed in Facebook</a:t>
            </a:r>
          </a:p>
          <a:p>
            <a:pPr algn="ctr" marL="0" indent="0" lvl="0">
              <a:lnSpc>
                <a:spcPts val="4351"/>
              </a:lnSpc>
            </a:pPr>
          </a:p>
        </p:txBody>
      </p:sp>
      <p:sp>
        <p:nvSpPr>
          <p:cNvPr name="Freeform 3" id="3"/>
          <p:cNvSpPr/>
          <p:nvPr/>
        </p:nvSpPr>
        <p:spPr>
          <a:xfrm flipH="false" flipV="false" rot="-5400000">
            <a:off x="1339944" y="2224136"/>
            <a:ext cx="3147115" cy="2859941"/>
          </a:xfrm>
          <a:custGeom>
            <a:avLst/>
            <a:gdLst/>
            <a:ahLst/>
            <a:cxnLst/>
            <a:rect r="r" b="b" t="t" l="l"/>
            <a:pathLst>
              <a:path h="2859941" w="3147115">
                <a:moveTo>
                  <a:pt x="0" y="0"/>
                </a:moveTo>
                <a:lnTo>
                  <a:pt x="3147115" y="0"/>
                </a:lnTo>
                <a:lnTo>
                  <a:pt x="3147115" y="2859940"/>
                </a:lnTo>
                <a:lnTo>
                  <a:pt x="0" y="2859940"/>
                </a:lnTo>
                <a:lnTo>
                  <a:pt x="0" y="0"/>
                </a:lnTo>
                <a:close/>
              </a:path>
            </a:pathLst>
          </a:custGeom>
          <a:blipFill>
            <a:blip r:embed="rId2"/>
            <a:stretch>
              <a:fillRect l="0" t="0" r="0" b="0"/>
            </a:stretch>
          </a:blipFill>
        </p:spPr>
      </p:sp>
      <p:grpSp>
        <p:nvGrpSpPr>
          <p:cNvPr name="Group 4" id="4"/>
          <p:cNvGrpSpPr/>
          <p:nvPr/>
        </p:nvGrpSpPr>
        <p:grpSpPr>
          <a:xfrm rot="0">
            <a:off x="1480184" y="2130701"/>
            <a:ext cx="2595892" cy="3046809"/>
            <a:chOff x="0" y="0"/>
            <a:chExt cx="698500" cy="819832"/>
          </a:xfrm>
        </p:grpSpPr>
        <p:sp>
          <p:nvSpPr>
            <p:cNvPr name="Freeform 5" id="5"/>
            <p:cNvSpPr/>
            <p:nvPr/>
          </p:nvSpPr>
          <p:spPr>
            <a:xfrm flipH="false" flipV="false" rot="0">
              <a:off x="0" y="13288"/>
              <a:ext cx="698500" cy="793256"/>
            </a:xfrm>
            <a:custGeom>
              <a:avLst/>
              <a:gdLst/>
              <a:ahLst/>
              <a:cxnLst/>
              <a:rect r="r" b="b" t="t" l="l"/>
              <a:pathLst>
                <a:path h="793256" w="698500">
                  <a:moveTo>
                    <a:pt x="409063" y="21512"/>
                  </a:moveTo>
                  <a:lnTo>
                    <a:pt x="638687" y="155112"/>
                  </a:lnTo>
                  <a:cubicBezTo>
                    <a:pt x="675718" y="176657"/>
                    <a:pt x="698500" y="216269"/>
                    <a:pt x="698500" y="259112"/>
                  </a:cubicBezTo>
                  <a:lnTo>
                    <a:pt x="698500" y="534144"/>
                  </a:lnTo>
                  <a:cubicBezTo>
                    <a:pt x="698500" y="576987"/>
                    <a:pt x="675718" y="616599"/>
                    <a:pt x="638687" y="638145"/>
                  </a:cubicBezTo>
                  <a:lnTo>
                    <a:pt x="409063" y="771744"/>
                  </a:lnTo>
                  <a:cubicBezTo>
                    <a:pt x="372089" y="793256"/>
                    <a:pt x="326411" y="793256"/>
                    <a:pt x="289437" y="771744"/>
                  </a:cubicBezTo>
                  <a:lnTo>
                    <a:pt x="59813" y="638145"/>
                  </a:lnTo>
                  <a:cubicBezTo>
                    <a:pt x="22782" y="616599"/>
                    <a:pt x="0" y="576987"/>
                    <a:pt x="0" y="534144"/>
                  </a:cubicBezTo>
                  <a:lnTo>
                    <a:pt x="0" y="259112"/>
                  </a:lnTo>
                  <a:cubicBezTo>
                    <a:pt x="0" y="216269"/>
                    <a:pt x="22782" y="176657"/>
                    <a:pt x="59813" y="155112"/>
                  </a:cubicBezTo>
                  <a:lnTo>
                    <a:pt x="289437" y="21512"/>
                  </a:lnTo>
                  <a:cubicBezTo>
                    <a:pt x="326411" y="0"/>
                    <a:pt x="372089" y="0"/>
                    <a:pt x="409063" y="21512"/>
                  </a:cubicBezTo>
                  <a:close/>
                </a:path>
              </a:pathLst>
            </a:custGeom>
            <a:solidFill>
              <a:srgbClr val="F2F2F2"/>
            </a:solidFill>
            <a:ln w="12700" cap="rnd">
              <a:solidFill>
                <a:srgbClr val="000000"/>
              </a:solidFill>
              <a:prstDash val="solid"/>
              <a:round/>
            </a:ln>
          </p:spPr>
        </p:sp>
      </p:grpSp>
      <p:grpSp>
        <p:nvGrpSpPr>
          <p:cNvPr name="Group 6" id="6"/>
          <p:cNvGrpSpPr/>
          <p:nvPr/>
        </p:nvGrpSpPr>
        <p:grpSpPr>
          <a:xfrm rot="0">
            <a:off x="1696351" y="2419878"/>
            <a:ext cx="2163558" cy="2517595"/>
            <a:chOff x="0" y="0"/>
            <a:chExt cx="698500" cy="812800"/>
          </a:xfrm>
        </p:grpSpPr>
        <p:sp>
          <p:nvSpPr>
            <p:cNvPr name="Freeform 7" id="7"/>
            <p:cNvSpPr/>
            <p:nvPr/>
          </p:nvSpPr>
          <p:spPr>
            <a:xfrm flipH="false" flipV="false" rot="0">
              <a:off x="0" y="15944"/>
              <a:ext cx="698500" cy="780913"/>
            </a:xfrm>
            <a:custGeom>
              <a:avLst/>
              <a:gdLst/>
              <a:ahLst/>
              <a:cxnLst/>
              <a:rect r="r" b="b" t="t" l="l"/>
              <a:pathLst>
                <a:path h="780913" w="698500">
                  <a:moveTo>
                    <a:pt x="421015" y="25810"/>
                  </a:moveTo>
                  <a:lnTo>
                    <a:pt x="626735" y="145502"/>
                  </a:lnTo>
                  <a:cubicBezTo>
                    <a:pt x="671166" y="171353"/>
                    <a:pt x="698500" y="218880"/>
                    <a:pt x="698500" y="270284"/>
                  </a:cubicBezTo>
                  <a:lnTo>
                    <a:pt x="698500" y="510628"/>
                  </a:lnTo>
                  <a:cubicBezTo>
                    <a:pt x="698500" y="562032"/>
                    <a:pt x="671166" y="609559"/>
                    <a:pt x="626735" y="635410"/>
                  </a:cubicBezTo>
                  <a:lnTo>
                    <a:pt x="421015" y="755102"/>
                  </a:lnTo>
                  <a:cubicBezTo>
                    <a:pt x="376653" y="780912"/>
                    <a:pt x="321847" y="780912"/>
                    <a:pt x="277485" y="755102"/>
                  </a:cubicBezTo>
                  <a:lnTo>
                    <a:pt x="71765" y="635410"/>
                  </a:lnTo>
                  <a:cubicBezTo>
                    <a:pt x="27334" y="609559"/>
                    <a:pt x="0" y="562032"/>
                    <a:pt x="0" y="510628"/>
                  </a:cubicBezTo>
                  <a:lnTo>
                    <a:pt x="0" y="270284"/>
                  </a:lnTo>
                  <a:cubicBezTo>
                    <a:pt x="0" y="218880"/>
                    <a:pt x="27334" y="171353"/>
                    <a:pt x="71765" y="145502"/>
                  </a:cubicBezTo>
                  <a:lnTo>
                    <a:pt x="277485" y="25810"/>
                  </a:lnTo>
                  <a:cubicBezTo>
                    <a:pt x="321847" y="0"/>
                    <a:pt x="376653" y="0"/>
                    <a:pt x="421015" y="25810"/>
                  </a:cubicBezTo>
                  <a:close/>
                </a:path>
              </a:pathLst>
            </a:custGeom>
            <a:gradFill rotWithShape="true">
              <a:gsLst>
                <a:gs pos="0">
                  <a:srgbClr val="3183ED">
                    <a:alpha val="100000"/>
                  </a:srgbClr>
                </a:gs>
                <a:gs pos="100000">
                  <a:srgbClr val="56CCF2">
                    <a:alpha val="100000"/>
                  </a:srgbClr>
                </a:gs>
              </a:gsLst>
              <a:lin ang="5400000"/>
            </a:gradFill>
            <a:ln w="12700" cap="rnd">
              <a:solidFill>
                <a:srgbClr val="000000"/>
              </a:solidFill>
              <a:prstDash val="solid"/>
              <a:round/>
            </a:ln>
          </p:spPr>
        </p:sp>
      </p:grpSp>
      <p:grpSp>
        <p:nvGrpSpPr>
          <p:cNvPr name="Group 8" id="8"/>
          <p:cNvGrpSpPr/>
          <p:nvPr/>
        </p:nvGrpSpPr>
        <p:grpSpPr>
          <a:xfrm rot="0">
            <a:off x="1390386" y="5377504"/>
            <a:ext cx="2775488" cy="651726"/>
            <a:chOff x="0" y="0"/>
            <a:chExt cx="812800" cy="190858"/>
          </a:xfrm>
        </p:grpSpPr>
        <p:sp>
          <p:nvSpPr>
            <p:cNvPr name="Freeform 9" id="9"/>
            <p:cNvSpPr/>
            <p:nvPr/>
          </p:nvSpPr>
          <p:spPr>
            <a:xfrm flipH="false" flipV="false" rot="0">
              <a:off x="0" y="0"/>
              <a:ext cx="812800" cy="190858"/>
            </a:xfrm>
            <a:custGeom>
              <a:avLst/>
              <a:gdLst/>
              <a:ahLst/>
              <a:cxnLst/>
              <a:rect r="r" b="b" t="t" l="l"/>
              <a:pathLst>
                <a:path h="190858" w="812800">
                  <a:moveTo>
                    <a:pt x="95429" y="0"/>
                  </a:moveTo>
                  <a:lnTo>
                    <a:pt x="717371" y="0"/>
                  </a:lnTo>
                  <a:cubicBezTo>
                    <a:pt x="770075" y="0"/>
                    <a:pt x="812800" y="42725"/>
                    <a:pt x="812800" y="95429"/>
                  </a:cubicBezTo>
                  <a:lnTo>
                    <a:pt x="812800" y="95429"/>
                  </a:lnTo>
                  <a:cubicBezTo>
                    <a:pt x="812800" y="148133"/>
                    <a:pt x="770075" y="190858"/>
                    <a:pt x="717371" y="190858"/>
                  </a:cubicBezTo>
                  <a:lnTo>
                    <a:pt x="95429" y="190858"/>
                  </a:lnTo>
                  <a:cubicBezTo>
                    <a:pt x="42725" y="190858"/>
                    <a:pt x="0" y="148133"/>
                    <a:pt x="0" y="95429"/>
                  </a:cubicBezTo>
                  <a:lnTo>
                    <a:pt x="0" y="95429"/>
                  </a:lnTo>
                  <a:cubicBezTo>
                    <a:pt x="0" y="42725"/>
                    <a:pt x="42725" y="0"/>
                    <a:pt x="95429" y="0"/>
                  </a:cubicBezTo>
                  <a:close/>
                </a:path>
              </a:pathLst>
            </a:custGeom>
            <a:gradFill rotWithShape="true">
              <a:gsLst>
                <a:gs pos="0">
                  <a:srgbClr val="FFB613">
                    <a:alpha val="100000"/>
                  </a:srgbClr>
                </a:gs>
                <a:gs pos="100000">
                  <a:srgbClr val="FFE42F">
                    <a:alpha val="100000"/>
                  </a:srgbClr>
                </a:gs>
              </a:gsLst>
              <a:lin ang="5400000"/>
            </a:gradFill>
          </p:spPr>
        </p:sp>
        <p:sp>
          <p:nvSpPr>
            <p:cNvPr name="TextBox 10" id="10"/>
            <p:cNvSpPr txBox="true"/>
            <p:nvPr/>
          </p:nvSpPr>
          <p:spPr>
            <a:xfrm>
              <a:off x="0" y="-57150"/>
              <a:ext cx="812800" cy="248008"/>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2148786" y="3074703"/>
            <a:ext cx="1258688" cy="1175766"/>
          </a:xfrm>
          <a:prstGeom prst="rect">
            <a:avLst/>
          </a:prstGeom>
        </p:spPr>
        <p:txBody>
          <a:bodyPr anchor="t" rtlCol="false" tIns="0" lIns="0" bIns="0" rIns="0">
            <a:spAutoFit/>
          </a:bodyPr>
          <a:lstStyle/>
          <a:p>
            <a:pPr algn="ctr" marL="0" indent="0" lvl="0">
              <a:lnSpc>
                <a:spcPts val="9072"/>
              </a:lnSpc>
            </a:pPr>
            <a:r>
              <a:rPr lang="en-US" sz="8400" spc="-210">
                <a:solidFill>
                  <a:srgbClr val="FFFFFF"/>
                </a:solidFill>
                <a:latin typeface="Barlow Bold"/>
              </a:rPr>
              <a:t>01</a:t>
            </a:r>
          </a:p>
        </p:txBody>
      </p:sp>
      <p:sp>
        <p:nvSpPr>
          <p:cNvPr name="TextBox 12" id="12"/>
          <p:cNvSpPr txBox="true"/>
          <p:nvPr/>
        </p:nvSpPr>
        <p:spPr>
          <a:xfrm rot="0">
            <a:off x="1984861" y="5494770"/>
            <a:ext cx="1586538" cy="436245"/>
          </a:xfrm>
          <a:prstGeom prst="rect">
            <a:avLst/>
          </a:prstGeom>
        </p:spPr>
        <p:txBody>
          <a:bodyPr anchor="t" rtlCol="false" tIns="0" lIns="0" bIns="0" rIns="0">
            <a:spAutoFit/>
          </a:bodyPr>
          <a:lstStyle/>
          <a:p>
            <a:pPr algn="ctr" marL="0" indent="0" lvl="0">
              <a:lnSpc>
                <a:spcPts val="3240"/>
              </a:lnSpc>
            </a:pPr>
            <a:r>
              <a:rPr lang="en-US" sz="3000">
                <a:solidFill>
                  <a:srgbClr val="112D4E"/>
                </a:solidFill>
                <a:latin typeface="Barlow Bold"/>
              </a:rPr>
              <a:t>Photos</a:t>
            </a:r>
          </a:p>
        </p:txBody>
      </p:sp>
      <p:sp>
        <p:nvSpPr>
          <p:cNvPr name="Freeform 13" id="13"/>
          <p:cNvSpPr/>
          <p:nvPr/>
        </p:nvSpPr>
        <p:spPr>
          <a:xfrm flipH="false" flipV="false" rot="-5400000">
            <a:off x="9977574" y="2224136"/>
            <a:ext cx="3147115" cy="2859941"/>
          </a:xfrm>
          <a:custGeom>
            <a:avLst/>
            <a:gdLst/>
            <a:ahLst/>
            <a:cxnLst/>
            <a:rect r="r" b="b" t="t" l="l"/>
            <a:pathLst>
              <a:path h="2859941" w="3147115">
                <a:moveTo>
                  <a:pt x="0" y="0"/>
                </a:moveTo>
                <a:lnTo>
                  <a:pt x="3147115" y="0"/>
                </a:lnTo>
                <a:lnTo>
                  <a:pt x="3147115" y="2859940"/>
                </a:lnTo>
                <a:lnTo>
                  <a:pt x="0" y="2859940"/>
                </a:lnTo>
                <a:lnTo>
                  <a:pt x="0" y="0"/>
                </a:lnTo>
                <a:close/>
              </a:path>
            </a:pathLst>
          </a:custGeom>
          <a:blipFill>
            <a:blip r:embed="rId2"/>
            <a:stretch>
              <a:fillRect l="0" t="0" r="0" b="0"/>
            </a:stretch>
          </a:blipFill>
        </p:spPr>
      </p:sp>
      <p:grpSp>
        <p:nvGrpSpPr>
          <p:cNvPr name="Group 14" id="14"/>
          <p:cNvGrpSpPr/>
          <p:nvPr/>
        </p:nvGrpSpPr>
        <p:grpSpPr>
          <a:xfrm rot="0">
            <a:off x="10033780" y="2130701"/>
            <a:ext cx="2595892" cy="3046809"/>
            <a:chOff x="0" y="0"/>
            <a:chExt cx="698500" cy="819832"/>
          </a:xfrm>
        </p:grpSpPr>
        <p:sp>
          <p:nvSpPr>
            <p:cNvPr name="Freeform 15" id="15"/>
            <p:cNvSpPr/>
            <p:nvPr/>
          </p:nvSpPr>
          <p:spPr>
            <a:xfrm flipH="false" flipV="false" rot="0">
              <a:off x="0" y="13288"/>
              <a:ext cx="698500" cy="793256"/>
            </a:xfrm>
            <a:custGeom>
              <a:avLst/>
              <a:gdLst/>
              <a:ahLst/>
              <a:cxnLst/>
              <a:rect r="r" b="b" t="t" l="l"/>
              <a:pathLst>
                <a:path h="793256" w="698500">
                  <a:moveTo>
                    <a:pt x="409063" y="21512"/>
                  </a:moveTo>
                  <a:lnTo>
                    <a:pt x="638687" y="155112"/>
                  </a:lnTo>
                  <a:cubicBezTo>
                    <a:pt x="675718" y="176657"/>
                    <a:pt x="698500" y="216269"/>
                    <a:pt x="698500" y="259112"/>
                  </a:cubicBezTo>
                  <a:lnTo>
                    <a:pt x="698500" y="534144"/>
                  </a:lnTo>
                  <a:cubicBezTo>
                    <a:pt x="698500" y="576987"/>
                    <a:pt x="675718" y="616599"/>
                    <a:pt x="638687" y="638145"/>
                  </a:cubicBezTo>
                  <a:lnTo>
                    <a:pt x="409063" y="771744"/>
                  </a:lnTo>
                  <a:cubicBezTo>
                    <a:pt x="372089" y="793256"/>
                    <a:pt x="326411" y="793256"/>
                    <a:pt x="289437" y="771744"/>
                  </a:cubicBezTo>
                  <a:lnTo>
                    <a:pt x="59813" y="638145"/>
                  </a:lnTo>
                  <a:cubicBezTo>
                    <a:pt x="22782" y="616599"/>
                    <a:pt x="0" y="576987"/>
                    <a:pt x="0" y="534144"/>
                  </a:cubicBezTo>
                  <a:lnTo>
                    <a:pt x="0" y="259112"/>
                  </a:lnTo>
                  <a:cubicBezTo>
                    <a:pt x="0" y="216269"/>
                    <a:pt x="22782" y="176657"/>
                    <a:pt x="59813" y="155112"/>
                  </a:cubicBezTo>
                  <a:lnTo>
                    <a:pt x="289437" y="21512"/>
                  </a:lnTo>
                  <a:cubicBezTo>
                    <a:pt x="326411" y="0"/>
                    <a:pt x="372089" y="0"/>
                    <a:pt x="409063" y="21512"/>
                  </a:cubicBezTo>
                  <a:close/>
                </a:path>
              </a:pathLst>
            </a:custGeom>
            <a:solidFill>
              <a:srgbClr val="F2F2F2"/>
            </a:solidFill>
            <a:ln w="12700" cap="rnd">
              <a:solidFill>
                <a:srgbClr val="000000"/>
              </a:solidFill>
              <a:prstDash val="solid"/>
              <a:round/>
            </a:ln>
          </p:spPr>
        </p:sp>
      </p:grpSp>
      <p:grpSp>
        <p:nvGrpSpPr>
          <p:cNvPr name="Group 16" id="16"/>
          <p:cNvGrpSpPr/>
          <p:nvPr/>
        </p:nvGrpSpPr>
        <p:grpSpPr>
          <a:xfrm rot="0">
            <a:off x="10249947" y="2419878"/>
            <a:ext cx="2163558" cy="2517595"/>
            <a:chOff x="0" y="0"/>
            <a:chExt cx="698500" cy="812800"/>
          </a:xfrm>
        </p:grpSpPr>
        <p:sp>
          <p:nvSpPr>
            <p:cNvPr name="Freeform 17" id="17"/>
            <p:cNvSpPr/>
            <p:nvPr/>
          </p:nvSpPr>
          <p:spPr>
            <a:xfrm flipH="false" flipV="false" rot="0">
              <a:off x="0" y="15944"/>
              <a:ext cx="698500" cy="780913"/>
            </a:xfrm>
            <a:custGeom>
              <a:avLst/>
              <a:gdLst/>
              <a:ahLst/>
              <a:cxnLst/>
              <a:rect r="r" b="b" t="t" l="l"/>
              <a:pathLst>
                <a:path h="780913" w="698500">
                  <a:moveTo>
                    <a:pt x="421015" y="25810"/>
                  </a:moveTo>
                  <a:lnTo>
                    <a:pt x="626735" y="145502"/>
                  </a:lnTo>
                  <a:cubicBezTo>
                    <a:pt x="671166" y="171353"/>
                    <a:pt x="698500" y="218880"/>
                    <a:pt x="698500" y="270284"/>
                  </a:cubicBezTo>
                  <a:lnTo>
                    <a:pt x="698500" y="510628"/>
                  </a:lnTo>
                  <a:cubicBezTo>
                    <a:pt x="698500" y="562032"/>
                    <a:pt x="671166" y="609559"/>
                    <a:pt x="626735" y="635410"/>
                  </a:cubicBezTo>
                  <a:lnTo>
                    <a:pt x="421015" y="755102"/>
                  </a:lnTo>
                  <a:cubicBezTo>
                    <a:pt x="376653" y="780912"/>
                    <a:pt x="321847" y="780912"/>
                    <a:pt x="277485" y="755102"/>
                  </a:cubicBezTo>
                  <a:lnTo>
                    <a:pt x="71765" y="635410"/>
                  </a:lnTo>
                  <a:cubicBezTo>
                    <a:pt x="27334" y="609559"/>
                    <a:pt x="0" y="562032"/>
                    <a:pt x="0" y="510628"/>
                  </a:cubicBezTo>
                  <a:lnTo>
                    <a:pt x="0" y="270284"/>
                  </a:lnTo>
                  <a:cubicBezTo>
                    <a:pt x="0" y="218880"/>
                    <a:pt x="27334" y="171353"/>
                    <a:pt x="71765" y="145502"/>
                  </a:cubicBezTo>
                  <a:lnTo>
                    <a:pt x="277485" y="25810"/>
                  </a:lnTo>
                  <a:cubicBezTo>
                    <a:pt x="321847" y="0"/>
                    <a:pt x="376653" y="0"/>
                    <a:pt x="421015" y="25810"/>
                  </a:cubicBezTo>
                  <a:close/>
                </a:path>
              </a:pathLst>
            </a:custGeom>
            <a:gradFill rotWithShape="true">
              <a:gsLst>
                <a:gs pos="0">
                  <a:srgbClr val="3183ED">
                    <a:alpha val="100000"/>
                  </a:srgbClr>
                </a:gs>
                <a:gs pos="100000">
                  <a:srgbClr val="56CCF2">
                    <a:alpha val="100000"/>
                  </a:srgbClr>
                </a:gs>
              </a:gsLst>
              <a:lin ang="5400000"/>
            </a:gradFill>
            <a:ln w="12700" cap="rnd">
              <a:solidFill>
                <a:srgbClr val="000000"/>
              </a:solidFill>
              <a:prstDash val="solid"/>
              <a:round/>
            </a:ln>
          </p:spPr>
        </p:sp>
      </p:grpSp>
      <p:grpSp>
        <p:nvGrpSpPr>
          <p:cNvPr name="Group 18" id="18"/>
          <p:cNvGrpSpPr/>
          <p:nvPr/>
        </p:nvGrpSpPr>
        <p:grpSpPr>
          <a:xfrm rot="0">
            <a:off x="9943982" y="5377504"/>
            <a:ext cx="2775488" cy="651726"/>
            <a:chOff x="0" y="0"/>
            <a:chExt cx="812800" cy="190858"/>
          </a:xfrm>
        </p:grpSpPr>
        <p:sp>
          <p:nvSpPr>
            <p:cNvPr name="Freeform 19" id="19"/>
            <p:cNvSpPr/>
            <p:nvPr/>
          </p:nvSpPr>
          <p:spPr>
            <a:xfrm flipH="false" flipV="false" rot="0">
              <a:off x="0" y="0"/>
              <a:ext cx="812800" cy="190858"/>
            </a:xfrm>
            <a:custGeom>
              <a:avLst/>
              <a:gdLst/>
              <a:ahLst/>
              <a:cxnLst/>
              <a:rect r="r" b="b" t="t" l="l"/>
              <a:pathLst>
                <a:path h="190858" w="812800">
                  <a:moveTo>
                    <a:pt x="95429" y="0"/>
                  </a:moveTo>
                  <a:lnTo>
                    <a:pt x="717371" y="0"/>
                  </a:lnTo>
                  <a:cubicBezTo>
                    <a:pt x="770075" y="0"/>
                    <a:pt x="812800" y="42725"/>
                    <a:pt x="812800" y="95429"/>
                  </a:cubicBezTo>
                  <a:lnTo>
                    <a:pt x="812800" y="95429"/>
                  </a:lnTo>
                  <a:cubicBezTo>
                    <a:pt x="812800" y="148133"/>
                    <a:pt x="770075" y="190858"/>
                    <a:pt x="717371" y="190858"/>
                  </a:cubicBezTo>
                  <a:lnTo>
                    <a:pt x="95429" y="190858"/>
                  </a:lnTo>
                  <a:cubicBezTo>
                    <a:pt x="42725" y="190858"/>
                    <a:pt x="0" y="148133"/>
                    <a:pt x="0" y="95429"/>
                  </a:cubicBezTo>
                  <a:lnTo>
                    <a:pt x="0" y="95429"/>
                  </a:lnTo>
                  <a:cubicBezTo>
                    <a:pt x="0" y="42725"/>
                    <a:pt x="42725" y="0"/>
                    <a:pt x="95429" y="0"/>
                  </a:cubicBezTo>
                  <a:close/>
                </a:path>
              </a:pathLst>
            </a:custGeom>
            <a:gradFill rotWithShape="true">
              <a:gsLst>
                <a:gs pos="0">
                  <a:srgbClr val="FFB613">
                    <a:alpha val="100000"/>
                  </a:srgbClr>
                </a:gs>
                <a:gs pos="100000">
                  <a:srgbClr val="FFE42F">
                    <a:alpha val="100000"/>
                  </a:srgbClr>
                </a:gs>
              </a:gsLst>
              <a:lin ang="5400000"/>
            </a:gradFill>
          </p:spPr>
        </p:sp>
        <p:sp>
          <p:nvSpPr>
            <p:cNvPr name="TextBox 20" id="20"/>
            <p:cNvSpPr txBox="true"/>
            <p:nvPr/>
          </p:nvSpPr>
          <p:spPr>
            <a:xfrm>
              <a:off x="0" y="-57150"/>
              <a:ext cx="812800" cy="248008"/>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10702382" y="3074703"/>
            <a:ext cx="1258688" cy="1175766"/>
          </a:xfrm>
          <a:prstGeom prst="rect">
            <a:avLst/>
          </a:prstGeom>
        </p:spPr>
        <p:txBody>
          <a:bodyPr anchor="t" rtlCol="false" tIns="0" lIns="0" bIns="0" rIns="0">
            <a:spAutoFit/>
          </a:bodyPr>
          <a:lstStyle/>
          <a:p>
            <a:pPr algn="ctr" marL="0" indent="0" lvl="0">
              <a:lnSpc>
                <a:spcPts val="9072"/>
              </a:lnSpc>
            </a:pPr>
            <a:r>
              <a:rPr lang="en-US" sz="8400" spc="-210">
                <a:solidFill>
                  <a:srgbClr val="FFFFFF"/>
                </a:solidFill>
                <a:latin typeface="Barlow Bold"/>
              </a:rPr>
              <a:t>03</a:t>
            </a:r>
          </a:p>
        </p:txBody>
      </p:sp>
      <p:sp>
        <p:nvSpPr>
          <p:cNvPr name="TextBox 22" id="22"/>
          <p:cNvSpPr txBox="true"/>
          <p:nvPr/>
        </p:nvSpPr>
        <p:spPr>
          <a:xfrm rot="0">
            <a:off x="9943982" y="5494770"/>
            <a:ext cx="2775488" cy="436245"/>
          </a:xfrm>
          <a:prstGeom prst="rect">
            <a:avLst/>
          </a:prstGeom>
        </p:spPr>
        <p:txBody>
          <a:bodyPr anchor="t" rtlCol="false" tIns="0" lIns="0" bIns="0" rIns="0">
            <a:spAutoFit/>
          </a:bodyPr>
          <a:lstStyle/>
          <a:p>
            <a:pPr algn="ctr" marL="0" indent="0" lvl="0">
              <a:lnSpc>
                <a:spcPts val="3240"/>
              </a:lnSpc>
            </a:pPr>
            <a:r>
              <a:rPr lang="en-US" sz="3000">
                <a:solidFill>
                  <a:srgbClr val="112D4E"/>
                </a:solidFill>
                <a:latin typeface="Barlow Bold"/>
              </a:rPr>
              <a:t>Status Updates</a:t>
            </a:r>
          </a:p>
        </p:txBody>
      </p:sp>
      <p:sp>
        <p:nvSpPr>
          <p:cNvPr name="Freeform 23" id="23"/>
          <p:cNvSpPr/>
          <p:nvPr/>
        </p:nvSpPr>
        <p:spPr>
          <a:xfrm flipH="false" flipV="false" rot="-5400000">
            <a:off x="5609602" y="2981142"/>
            <a:ext cx="3147115" cy="2859941"/>
          </a:xfrm>
          <a:custGeom>
            <a:avLst/>
            <a:gdLst/>
            <a:ahLst/>
            <a:cxnLst/>
            <a:rect r="r" b="b" t="t" l="l"/>
            <a:pathLst>
              <a:path h="2859941" w="3147115">
                <a:moveTo>
                  <a:pt x="0" y="0"/>
                </a:moveTo>
                <a:lnTo>
                  <a:pt x="3147115" y="0"/>
                </a:lnTo>
                <a:lnTo>
                  <a:pt x="3147115" y="2859941"/>
                </a:lnTo>
                <a:lnTo>
                  <a:pt x="0" y="2859941"/>
                </a:lnTo>
                <a:lnTo>
                  <a:pt x="0" y="0"/>
                </a:lnTo>
                <a:close/>
              </a:path>
            </a:pathLst>
          </a:custGeom>
          <a:blipFill>
            <a:blip r:embed="rId2"/>
            <a:stretch>
              <a:fillRect l="0" t="0" r="0" b="0"/>
            </a:stretch>
          </a:blipFill>
        </p:spPr>
      </p:sp>
      <p:grpSp>
        <p:nvGrpSpPr>
          <p:cNvPr name="Group 24" id="24"/>
          <p:cNvGrpSpPr/>
          <p:nvPr/>
        </p:nvGrpSpPr>
        <p:grpSpPr>
          <a:xfrm rot="0">
            <a:off x="5752962" y="2887708"/>
            <a:ext cx="2595892" cy="3046809"/>
            <a:chOff x="0" y="0"/>
            <a:chExt cx="698500" cy="819832"/>
          </a:xfrm>
        </p:grpSpPr>
        <p:sp>
          <p:nvSpPr>
            <p:cNvPr name="Freeform 25" id="25"/>
            <p:cNvSpPr/>
            <p:nvPr/>
          </p:nvSpPr>
          <p:spPr>
            <a:xfrm flipH="false" flipV="false" rot="0">
              <a:off x="0" y="13288"/>
              <a:ext cx="698500" cy="793256"/>
            </a:xfrm>
            <a:custGeom>
              <a:avLst/>
              <a:gdLst/>
              <a:ahLst/>
              <a:cxnLst/>
              <a:rect r="r" b="b" t="t" l="l"/>
              <a:pathLst>
                <a:path h="793256" w="698500">
                  <a:moveTo>
                    <a:pt x="409063" y="21512"/>
                  </a:moveTo>
                  <a:lnTo>
                    <a:pt x="638687" y="155112"/>
                  </a:lnTo>
                  <a:cubicBezTo>
                    <a:pt x="675718" y="176657"/>
                    <a:pt x="698500" y="216269"/>
                    <a:pt x="698500" y="259112"/>
                  </a:cubicBezTo>
                  <a:lnTo>
                    <a:pt x="698500" y="534144"/>
                  </a:lnTo>
                  <a:cubicBezTo>
                    <a:pt x="698500" y="576987"/>
                    <a:pt x="675718" y="616599"/>
                    <a:pt x="638687" y="638145"/>
                  </a:cubicBezTo>
                  <a:lnTo>
                    <a:pt x="409063" y="771744"/>
                  </a:lnTo>
                  <a:cubicBezTo>
                    <a:pt x="372089" y="793256"/>
                    <a:pt x="326411" y="793256"/>
                    <a:pt x="289437" y="771744"/>
                  </a:cubicBezTo>
                  <a:lnTo>
                    <a:pt x="59813" y="638145"/>
                  </a:lnTo>
                  <a:cubicBezTo>
                    <a:pt x="22782" y="616599"/>
                    <a:pt x="0" y="576987"/>
                    <a:pt x="0" y="534144"/>
                  </a:cubicBezTo>
                  <a:lnTo>
                    <a:pt x="0" y="259112"/>
                  </a:lnTo>
                  <a:cubicBezTo>
                    <a:pt x="0" y="216269"/>
                    <a:pt x="22782" y="176657"/>
                    <a:pt x="59813" y="155112"/>
                  </a:cubicBezTo>
                  <a:lnTo>
                    <a:pt x="289437" y="21512"/>
                  </a:lnTo>
                  <a:cubicBezTo>
                    <a:pt x="326411" y="0"/>
                    <a:pt x="372089" y="0"/>
                    <a:pt x="409063" y="21512"/>
                  </a:cubicBezTo>
                  <a:close/>
                </a:path>
              </a:pathLst>
            </a:custGeom>
            <a:solidFill>
              <a:srgbClr val="F2F2F2"/>
            </a:solidFill>
            <a:ln w="12700" cap="rnd">
              <a:solidFill>
                <a:srgbClr val="000000"/>
              </a:solidFill>
              <a:prstDash val="solid"/>
              <a:round/>
            </a:ln>
          </p:spPr>
        </p:sp>
      </p:grpSp>
      <p:grpSp>
        <p:nvGrpSpPr>
          <p:cNvPr name="Group 26" id="26"/>
          <p:cNvGrpSpPr/>
          <p:nvPr/>
        </p:nvGrpSpPr>
        <p:grpSpPr>
          <a:xfrm rot="0">
            <a:off x="5969128" y="3171365"/>
            <a:ext cx="2163558" cy="2517595"/>
            <a:chOff x="0" y="0"/>
            <a:chExt cx="698500" cy="812800"/>
          </a:xfrm>
        </p:grpSpPr>
        <p:sp>
          <p:nvSpPr>
            <p:cNvPr name="Freeform 27" id="27"/>
            <p:cNvSpPr/>
            <p:nvPr/>
          </p:nvSpPr>
          <p:spPr>
            <a:xfrm flipH="false" flipV="false" rot="0">
              <a:off x="0" y="15944"/>
              <a:ext cx="698500" cy="780913"/>
            </a:xfrm>
            <a:custGeom>
              <a:avLst/>
              <a:gdLst/>
              <a:ahLst/>
              <a:cxnLst/>
              <a:rect r="r" b="b" t="t" l="l"/>
              <a:pathLst>
                <a:path h="780913" w="698500">
                  <a:moveTo>
                    <a:pt x="421015" y="25810"/>
                  </a:moveTo>
                  <a:lnTo>
                    <a:pt x="626735" y="145502"/>
                  </a:lnTo>
                  <a:cubicBezTo>
                    <a:pt x="671166" y="171353"/>
                    <a:pt x="698500" y="218880"/>
                    <a:pt x="698500" y="270284"/>
                  </a:cubicBezTo>
                  <a:lnTo>
                    <a:pt x="698500" y="510628"/>
                  </a:lnTo>
                  <a:cubicBezTo>
                    <a:pt x="698500" y="562032"/>
                    <a:pt x="671166" y="609559"/>
                    <a:pt x="626735" y="635410"/>
                  </a:cubicBezTo>
                  <a:lnTo>
                    <a:pt x="421015" y="755102"/>
                  </a:lnTo>
                  <a:cubicBezTo>
                    <a:pt x="376653" y="780912"/>
                    <a:pt x="321847" y="780912"/>
                    <a:pt x="277485" y="755102"/>
                  </a:cubicBezTo>
                  <a:lnTo>
                    <a:pt x="71765" y="635410"/>
                  </a:lnTo>
                  <a:cubicBezTo>
                    <a:pt x="27334" y="609559"/>
                    <a:pt x="0" y="562032"/>
                    <a:pt x="0" y="510628"/>
                  </a:cubicBezTo>
                  <a:lnTo>
                    <a:pt x="0" y="270284"/>
                  </a:lnTo>
                  <a:cubicBezTo>
                    <a:pt x="0" y="218880"/>
                    <a:pt x="27334" y="171353"/>
                    <a:pt x="71765" y="145502"/>
                  </a:cubicBezTo>
                  <a:lnTo>
                    <a:pt x="277485" y="25810"/>
                  </a:lnTo>
                  <a:cubicBezTo>
                    <a:pt x="321847" y="0"/>
                    <a:pt x="376653" y="0"/>
                    <a:pt x="421015" y="25810"/>
                  </a:cubicBezTo>
                  <a:close/>
                </a:path>
              </a:pathLst>
            </a:custGeom>
            <a:gradFill rotWithShape="true">
              <a:gsLst>
                <a:gs pos="0">
                  <a:srgbClr val="FFB613">
                    <a:alpha val="100000"/>
                  </a:srgbClr>
                </a:gs>
                <a:gs pos="100000">
                  <a:srgbClr val="FFE42F">
                    <a:alpha val="100000"/>
                  </a:srgbClr>
                </a:gs>
              </a:gsLst>
              <a:lin ang="5400000"/>
            </a:gradFill>
            <a:ln w="12700" cap="rnd">
              <a:solidFill>
                <a:srgbClr val="000000"/>
              </a:solidFill>
              <a:prstDash val="solid"/>
              <a:round/>
            </a:ln>
          </p:spPr>
        </p:sp>
      </p:grpSp>
      <p:grpSp>
        <p:nvGrpSpPr>
          <p:cNvPr name="Group 28" id="28"/>
          <p:cNvGrpSpPr/>
          <p:nvPr/>
        </p:nvGrpSpPr>
        <p:grpSpPr>
          <a:xfrm rot="0">
            <a:off x="5663164" y="6077465"/>
            <a:ext cx="2775488" cy="651726"/>
            <a:chOff x="0" y="0"/>
            <a:chExt cx="812800" cy="190858"/>
          </a:xfrm>
        </p:grpSpPr>
        <p:sp>
          <p:nvSpPr>
            <p:cNvPr name="Freeform 29" id="29"/>
            <p:cNvSpPr/>
            <p:nvPr/>
          </p:nvSpPr>
          <p:spPr>
            <a:xfrm flipH="false" flipV="false" rot="0">
              <a:off x="0" y="0"/>
              <a:ext cx="812800" cy="190858"/>
            </a:xfrm>
            <a:custGeom>
              <a:avLst/>
              <a:gdLst/>
              <a:ahLst/>
              <a:cxnLst/>
              <a:rect r="r" b="b" t="t" l="l"/>
              <a:pathLst>
                <a:path h="190858" w="812800">
                  <a:moveTo>
                    <a:pt x="95429" y="0"/>
                  </a:moveTo>
                  <a:lnTo>
                    <a:pt x="717371" y="0"/>
                  </a:lnTo>
                  <a:cubicBezTo>
                    <a:pt x="770075" y="0"/>
                    <a:pt x="812800" y="42725"/>
                    <a:pt x="812800" y="95429"/>
                  </a:cubicBezTo>
                  <a:lnTo>
                    <a:pt x="812800" y="95429"/>
                  </a:lnTo>
                  <a:cubicBezTo>
                    <a:pt x="812800" y="148133"/>
                    <a:pt x="770075" y="190858"/>
                    <a:pt x="717371" y="190858"/>
                  </a:cubicBezTo>
                  <a:lnTo>
                    <a:pt x="95429" y="190858"/>
                  </a:lnTo>
                  <a:cubicBezTo>
                    <a:pt x="42725" y="190858"/>
                    <a:pt x="0" y="148133"/>
                    <a:pt x="0" y="95429"/>
                  </a:cubicBezTo>
                  <a:lnTo>
                    <a:pt x="0" y="95429"/>
                  </a:lnTo>
                  <a:cubicBezTo>
                    <a:pt x="0" y="42725"/>
                    <a:pt x="42725" y="0"/>
                    <a:pt x="95429" y="0"/>
                  </a:cubicBezTo>
                  <a:close/>
                </a:path>
              </a:pathLst>
            </a:custGeom>
            <a:gradFill rotWithShape="true">
              <a:gsLst>
                <a:gs pos="0">
                  <a:srgbClr val="3183ED">
                    <a:alpha val="100000"/>
                  </a:srgbClr>
                </a:gs>
                <a:gs pos="100000">
                  <a:srgbClr val="56CCF2">
                    <a:alpha val="100000"/>
                  </a:srgbClr>
                </a:gs>
              </a:gsLst>
              <a:lin ang="5400000"/>
            </a:gradFill>
          </p:spPr>
        </p:sp>
        <p:sp>
          <p:nvSpPr>
            <p:cNvPr name="TextBox 30" id="30"/>
            <p:cNvSpPr txBox="true"/>
            <p:nvPr/>
          </p:nvSpPr>
          <p:spPr>
            <a:xfrm>
              <a:off x="0" y="-57150"/>
              <a:ext cx="812800" cy="248008"/>
            </a:xfrm>
            <a:prstGeom prst="rect">
              <a:avLst/>
            </a:prstGeom>
          </p:spPr>
          <p:txBody>
            <a:bodyPr anchor="ctr" rtlCol="false" tIns="50800" lIns="50800" bIns="50800" rIns="50800"/>
            <a:lstStyle/>
            <a:p>
              <a:pPr algn="ctr">
                <a:lnSpc>
                  <a:spcPts val="2659"/>
                </a:lnSpc>
              </a:pPr>
            </a:p>
          </p:txBody>
        </p:sp>
      </p:grpSp>
      <p:sp>
        <p:nvSpPr>
          <p:cNvPr name="TextBox 31" id="31"/>
          <p:cNvSpPr txBox="true"/>
          <p:nvPr/>
        </p:nvSpPr>
        <p:spPr>
          <a:xfrm rot="0">
            <a:off x="6421564" y="3807140"/>
            <a:ext cx="1258688" cy="1175766"/>
          </a:xfrm>
          <a:prstGeom prst="rect">
            <a:avLst/>
          </a:prstGeom>
        </p:spPr>
        <p:txBody>
          <a:bodyPr anchor="t" rtlCol="false" tIns="0" lIns="0" bIns="0" rIns="0">
            <a:spAutoFit/>
          </a:bodyPr>
          <a:lstStyle/>
          <a:p>
            <a:pPr algn="ctr" marL="0" indent="0" lvl="0">
              <a:lnSpc>
                <a:spcPts val="9072"/>
              </a:lnSpc>
            </a:pPr>
            <a:r>
              <a:rPr lang="en-US" sz="8400" spc="-210">
                <a:solidFill>
                  <a:srgbClr val="FFFFFF"/>
                </a:solidFill>
                <a:latin typeface="Barlow Bold"/>
              </a:rPr>
              <a:t>02</a:t>
            </a:r>
          </a:p>
        </p:txBody>
      </p:sp>
      <p:sp>
        <p:nvSpPr>
          <p:cNvPr name="TextBox 32" id="32"/>
          <p:cNvSpPr txBox="true"/>
          <p:nvPr/>
        </p:nvSpPr>
        <p:spPr>
          <a:xfrm rot="0">
            <a:off x="5971889" y="6172550"/>
            <a:ext cx="2158038" cy="436245"/>
          </a:xfrm>
          <a:prstGeom prst="rect">
            <a:avLst/>
          </a:prstGeom>
        </p:spPr>
        <p:txBody>
          <a:bodyPr anchor="t" rtlCol="false" tIns="0" lIns="0" bIns="0" rIns="0">
            <a:spAutoFit/>
          </a:bodyPr>
          <a:lstStyle/>
          <a:p>
            <a:pPr algn="ctr" marL="0" indent="0" lvl="0">
              <a:lnSpc>
                <a:spcPts val="3240"/>
              </a:lnSpc>
            </a:pPr>
            <a:r>
              <a:rPr lang="en-US" sz="3000">
                <a:solidFill>
                  <a:srgbClr val="FFFFFF"/>
                </a:solidFill>
                <a:latin typeface="Barlow Bold"/>
              </a:rPr>
              <a:t>Comments</a:t>
            </a:r>
          </a:p>
        </p:txBody>
      </p:sp>
      <p:sp>
        <p:nvSpPr>
          <p:cNvPr name="Freeform 33" id="33"/>
          <p:cNvSpPr/>
          <p:nvPr/>
        </p:nvSpPr>
        <p:spPr>
          <a:xfrm flipH="false" flipV="false" rot="-5400000">
            <a:off x="14154996" y="2981142"/>
            <a:ext cx="3147115" cy="2859941"/>
          </a:xfrm>
          <a:custGeom>
            <a:avLst/>
            <a:gdLst/>
            <a:ahLst/>
            <a:cxnLst/>
            <a:rect r="r" b="b" t="t" l="l"/>
            <a:pathLst>
              <a:path h="2859941" w="3147115">
                <a:moveTo>
                  <a:pt x="0" y="0"/>
                </a:moveTo>
                <a:lnTo>
                  <a:pt x="3147115" y="0"/>
                </a:lnTo>
                <a:lnTo>
                  <a:pt x="3147115" y="2859941"/>
                </a:lnTo>
                <a:lnTo>
                  <a:pt x="0" y="2859941"/>
                </a:lnTo>
                <a:lnTo>
                  <a:pt x="0" y="0"/>
                </a:lnTo>
                <a:close/>
              </a:path>
            </a:pathLst>
          </a:custGeom>
          <a:blipFill>
            <a:blip r:embed="rId2"/>
            <a:stretch>
              <a:fillRect l="0" t="0" r="0" b="0"/>
            </a:stretch>
          </a:blipFill>
        </p:spPr>
      </p:sp>
      <p:grpSp>
        <p:nvGrpSpPr>
          <p:cNvPr name="Group 34" id="34"/>
          <p:cNvGrpSpPr/>
          <p:nvPr/>
        </p:nvGrpSpPr>
        <p:grpSpPr>
          <a:xfrm rot="0">
            <a:off x="14314393" y="2887708"/>
            <a:ext cx="2595892" cy="3046809"/>
            <a:chOff x="0" y="0"/>
            <a:chExt cx="698500" cy="819832"/>
          </a:xfrm>
        </p:grpSpPr>
        <p:sp>
          <p:nvSpPr>
            <p:cNvPr name="Freeform 35" id="35"/>
            <p:cNvSpPr/>
            <p:nvPr/>
          </p:nvSpPr>
          <p:spPr>
            <a:xfrm flipH="false" flipV="false" rot="0">
              <a:off x="0" y="13288"/>
              <a:ext cx="698500" cy="793256"/>
            </a:xfrm>
            <a:custGeom>
              <a:avLst/>
              <a:gdLst/>
              <a:ahLst/>
              <a:cxnLst/>
              <a:rect r="r" b="b" t="t" l="l"/>
              <a:pathLst>
                <a:path h="793256" w="698500">
                  <a:moveTo>
                    <a:pt x="409063" y="21512"/>
                  </a:moveTo>
                  <a:lnTo>
                    <a:pt x="638687" y="155112"/>
                  </a:lnTo>
                  <a:cubicBezTo>
                    <a:pt x="675718" y="176657"/>
                    <a:pt x="698500" y="216269"/>
                    <a:pt x="698500" y="259112"/>
                  </a:cubicBezTo>
                  <a:lnTo>
                    <a:pt x="698500" y="534144"/>
                  </a:lnTo>
                  <a:cubicBezTo>
                    <a:pt x="698500" y="576987"/>
                    <a:pt x="675718" y="616599"/>
                    <a:pt x="638687" y="638145"/>
                  </a:cubicBezTo>
                  <a:lnTo>
                    <a:pt x="409063" y="771744"/>
                  </a:lnTo>
                  <a:cubicBezTo>
                    <a:pt x="372089" y="793256"/>
                    <a:pt x="326411" y="793256"/>
                    <a:pt x="289437" y="771744"/>
                  </a:cubicBezTo>
                  <a:lnTo>
                    <a:pt x="59813" y="638145"/>
                  </a:lnTo>
                  <a:cubicBezTo>
                    <a:pt x="22782" y="616599"/>
                    <a:pt x="0" y="576987"/>
                    <a:pt x="0" y="534144"/>
                  </a:cubicBezTo>
                  <a:lnTo>
                    <a:pt x="0" y="259112"/>
                  </a:lnTo>
                  <a:cubicBezTo>
                    <a:pt x="0" y="216269"/>
                    <a:pt x="22782" y="176657"/>
                    <a:pt x="59813" y="155112"/>
                  </a:cubicBezTo>
                  <a:lnTo>
                    <a:pt x="289437" y="21512"/>
                  </a:lnTo>
                  <a:cubicBezTo>
                    <a:pt x="326411" y="0"/>
                    <a:pt x="372089" y="0"/>
                    <a:pt x="409063" y="21512"/>
                  </a:cubicBezTo>
                  <a:close/>
                </a:path>
              </a:pathLst>
            </a:custGeom>
            <a:solidFill>
              <a:srgbClr val="F2F2F2"/>
            </a:solidFill>
            <a:ln w="12700" cap="rnd">
              <a:solidFill>
                <a:srgbClr val="000000"/>
              </a:solidFill>
              <a:prstDash val="solid"/>
              <a:round/>
            </a:ln>
          </p:spPr>
        </p:sp>
      </p:grpSp>
      <p:grpSp>
        <p:nvGrpSpPr>
          <p:cNvPr name="Group 36" id="36"/>
          <p:cNvGrpSpPr/>
          <p:nvPr/>
        </p:nvGrpSpPr>
        <p:grpSpPr>
          <a:xfrm rot="0">
            <a:off x="14530560" y="3171365"/>
            <a:ext cx="2163558" cy="2517595"/>
            <a:chOff x="0" y="0"/>
            <a:chExt cx="698500" cy="812800"/>
          </a:xfrm>
        </p:grpSpPr>
        <p:sp>
          <p:nvSpPr>
            <p:cNvPr name="Freeform 37" id="37"/>
            <p:cNvSpPr/>
            <p:nvPr/>
          </p:nvSpPr>
          <p:spPr>
            <a:xfrm flipH="false" flipV="false" rot="0">
              <a:off x="0" y="15944"/>
              <a:ext cx="698500" cy="780913"/>
            </a:xfrm>
            <a:custGeom>
              <a:avLst/>
              <a:gdLst/>
              <a:ahLst/>
              <a:cxnLst/>
              <a:rect r="r" b="b" t="t" l="l"/>
              <a:pathLst>
                <a:path h="780913" w="698500">
                  <a:moveTo>
                    <a:pt x="421015" y="25810"/>
                  </a:moveTo>
                  <a:lnTo>
                    <a:pt x="626735" y="145502"/>
                  </a:lnTo>
                  <a:cubicBezTo>
                    <a:pt x="671166" y="171353"/>
                    <a:pt x="698500" y="218880"/>
                    <a:pt x="698500" y="270284"/>
                  </a:cubicBezTo>
                  <a:lnTo>
                    <a:pt x="698500" y="510628"/>
                  </a:lnTo>
                  <a:cubicBezTo>
                    <a:pt x="698500" y="562032"/>
                    <a:pt x="671166" y="609559"/>
                    <a:pt x="626735" y="635410"/>
                  </a:cubicBezTo>
                  <a:lnTo>
                    <a:pt x="421015" y="755102"/>
                  </a:lnTo>
                  <a:cubicBezTo>
                    <a:pt x="376653" y="780912"/>
                    <a:pt x="321847" y="780912"/>
                    <a:pt x="277485" y="755102"/>
                  </a:cubicBezTo>
                  <a:lnTo>
                    <a:pt x="71765" y="635410"/>
                  </a:lnTo>
                  <a:cubicBezTo>
                    <a:pt x="27334" y="609559"/>
                    <a:pt x="0" y="562032"/>
                    <a:pt x="0" y="510628"/>
                  </a:cubicBezTo>
                  <a:lnTo>
                    <a:pt x="0" y="270284"/>
                  </a:lnTo>
                  <a:cubicBezTo>
                    <a:pt x="0" y="218880"/>
                    <a:pt x="27334" y="171353"/>
                    <a:pt x="71765" y="145502"/>
                  </a:cubicBezTo>
                  <a:lnTo>
                    <a:pt x="277485" y="25810"/>
                  </a:lnTo>
                  <a:cubicBezTo>
                    <a:pt x="321847" y="0"/>
                    <a:pt x="376653" y="0"/>
                    <a:pt x="421015" y="25810"/>
                  </a:cubicBezTo>
                  <a:close/>
                </a:path>
              </a:pathLst>
            </a:custGeom>
            <a:gradFill rotWithShape="true">
              <a:gsLst>
                <a:gs pos="0">
                  <a:srgbClr val="FFB613">
                    <a:alpha val="100000"/>
                  </a:srgbClr>
                </a:gs>
                <a:gs pos="100000">
                  <a:srgbClr val="FFE42F">
                    <a:alpha val="100000"/>
                  </a:srgbClr>
                </a:gs>
              </a:gsLst>
              <a:lin ang="5400000"/>
            </a:gradFill>
            <a:ln w="12700" cap="rnd">
              <a:solidFill>
                <a:srgbClr val="000000"/>
              </a:solidFill>
              <a:prstDash val="solid"/>
              <a:round/>
            </a:ln>
          </p:spPr>
        </p:sp>
      </p:grpSp>
      <p:grpSp>
        <p:nvGrpSpPr>
          <p:cNvPr name="Group 38" id="38"/>
          <p:cNvGrpSpPr/>
          <p:nvPr/>
        </p:nvGrpSpPr>
        <p:grpSpPr>
          <a:xfrm rot="0">
            <a:off x="14224595" y="6077465"/>
            <a:ext cx="2775488" cy="651726"/>
            <a:chOff x="0" y="0"/>
            <a:chExt cx="812800" cy="190858"/>
          </a:xfrm>
        </p:grpSpPr>
        <p:sp>
          <p:nvSpPr>
            <p:cNvPr name="Freeform 39" id="39"/>
            <p:cNvSpPr/>
            <p:nvPr/>
          </p:nvSpPr>
          <p:spPr>
            <a:xfrm flipH="false" flipV="false" rot="0">
              <a:off x="0" y="0"/>
              <a:ext cx="812800" cy="190858"/>
            </a:xfrm>
            <a:custGeom>
              <a:avLst/>
              <a:gdLst/>
              <a:ahLst/>
              <a:cxnLst/>
              <a:rect r="r" b="b" t="t" l="l"/>
              <a:pathLst>
                <a:path h="190858" w="812800">
                  <a:moveTo>
                    <a:pt x="95429" y="0"/>
                  </a:moveTo>
                  <a:lnTo>
                    <a:pt x="717371" y="0"/>
                  </a:lnTo>
                  <a:cubicBezTo>
                    <a:pt x="770075" y="0"/>
                    <a:pt x="812800" y="42725"/>
                    <a:pt x="812800" y="95429"/>
                  </a:cubicBezTo>
                  <a:lnTo>
                    <a:pt x="812800" y="95429"/>
                  </a:lnTo>
                  <a:cubicBezTo>
                    <a:pt x="812800" y="148133"/>
                    <a:pt x="770075" y="190858"/>
                    <a:pt x="717371" y="190858"/>
                  </a:cubicBezTo>
                  <a:lnTo>
                    <a:pt x="95429" y="190858"/>
                  </a:lnTo>
                  <a:cubicBezTo>
                    <a:pt x="42725" y="190858"/>
                    <a:pt x="0" y="148133"/>
                    <a:pt x="0" y="95429"/>
                  </a:cubicBezTo>
                  <a:lnTo>
                    <a:pt x="0" y="95429"/>
                  </a:lnTo>
                  <a:cubicBezTo>
                    <a:pt x="0" y="42725"/>
                    <a:pt x="42725" y="0"/>
                    <a:pt x="95429" y="0"/>
                  </a:cubicBezTo>
                  <a:close/>
                </a:path>
              </a:pathLst>
            </a:custGeom>
            <a:gradFill rotWithShape="true">
              <a:gsLst>
                <a:gs pos="0">
                  <a:srgbClr val="3183ED">
                    <a:alpha val="100000"/>
                  </a:srgbClr>
                </a:gs>
                <a:gs pos="100000">
                  <a:srgbClr val="56CCF2">
                    <a:alpha val="100000"/>
                  </a:srgbClr>
                </a:gs>
              </a:gsLst>
              <a:lin ang="5400000"/>
            </a:gradFill>
          </p:spPr>
        </p:sp>
        <p:sp>
          <p:nvSpPr>
            <p:cNvPr name="TextBox 40" id="40"/>
            <p:cNvSpPr txBox="true"/>
            <p:nvPr/>
          </p:nvSpPr>
          <p:spPr>
            <a:xfrm>
              <a:off x="0" y="-57150"/>
              <a:ext cx="812800" cy="248008"/>
            </a:xfrm>
            <a:prstGeom prst="rect">
              <a:avLst/>
            </a:prstGeom>
          </p:spPr>
          <p:txBody>
            <a:bodyPr anchor="ctr" rtlCol="false" tIns="50800" lIns="50800" bIns="50800" rIns="50800"/>
            <a:lstStyle/>
            <a:p>
              <a:pPr algn="ctr">
                <a:lnSpc>
                  <a:spcPts val="2659"/>
                </a:lnSpc>
              </a:pPr>
            </a:p>
          </p:txBody>
        </p:sp>
      </p:grpSp>
      <p:sp>
        <p:nvSpPr>
          <p:cNvPr name="TextBox 41" id="41"/>
          <p:cNvSpPr txBox="true"/>
          <p:nvPr/>
        </p:nvSpPr>
        <p:spPr>
          <a:xfrm rot="0">
            <a:off x="14982995" y="3807140"/>
            <a:ext cx="1258688" cy="1175766"/>
          </a:xfrm>
          <a:prstGeom prst="rect">
            <a:avLst/>
          </a:prstGeom>
        </p:spPr>
        <p:txBody>
          <a:bodyPr anchor="t" rtlCol="false" tIns="0" lIns="0" bIns="0" rIns="0">
            <a:spAutoFit/>
          </a:bodyPr>
          <a:lstStyle/>
          <a:p>
            <a:pPr algn="ctr" marL="0" indent="0" lvl="0">
              <a:lnSpc>
                <a:spcPts val="9072"/>
              </a:lnSpc>
            </a:pPr>
            <a:r>
              <a:rPr lang="en-US" sz="8400" spc="-210">
                <a:solidFill>
                  <a:srgbClr val="FFFFFF"/>
                </a:solidFill>
                <a:latin typeface="Barlow Bold"/>
              </a:rPr>
              <a:t>04</a:t>
            </a:r>
          </a:p>
        </p:txBody>
      </p:sp>
      <p:sp>
        <p:nvSpPr>
          <p:cNvPr name="TextBox 42" id="42"/>
          <p:cNvSpPr txBox="true"/>
          <p:nvPr/>
        </p:nvSpPr>
        <p:spPr>
          <a:xfrm rot="0">
            <a:off x="14219919" y="6172550"/>
            <a:ext cx="2784840" cy="436245"/>
          </a:xfrm>
          <a:prstGeom prst="rect">
            <a:avLst/>
          </a:prstGeom>
        </p:spPr>
        <p:txBody>
          <a:bodyPr anchor="t" rtlCol="false" tIns="0" lIns="0" bIns="0" rIns="0">
            <a:spAutoFit/>
          </a:bodyPr>
          <a:lstStyle/>
          <a:p>
            <a:pPr algn="ctr" marL="0" indent="0" lvl="0">
              <a:lnSpc>
                <a:spcPts val="3240"/>
              </a:lnSpc>
            </a:pPr>
            <a:r>
              <a:rPr lang="en-US" sz="3000">
                <a:solidFill>
                  <a:srgbClr val="FFFFFF"/>
                </a:solidFill>
                <a:latin typeface="Barlow Bold"/>
              </a:rPr>
              <a:t>Daily Data</a:t>
            </a:r>
          </a:p>
        </p:txBody>
      </p:sp>
      <p:sp>
        <p:nvSpPr>
          <p:cNvPr name="TextBox 43" id="43"/>
          <p:cNvSpPr txBox="true"/>
          <p:nvPr/>
        </p:nvSpPr>
        <p:spPr>
          <a:xfrm rot="0">
            <a:off x="848650" y="6286406"/>
            <a:ext cx="3858960" cy="1616710"/>
          </a:xfrm>
          <a:prstGeom prst="rect">
            <a:avLst/>
          </a:prstGeom>
        </p:spPr>
        <p:txBody>
          <a:bodyPr anchor="t" rtlCol="false" tIns="0" lIns="0" bIns="0" rIns="0">
            <a:spAutoFit/>
          </a:bodyPr>
          <a:lstStyle/>
          <a:p>
            <a:pPr algn="ctr">
              <a:lnSpc>
                <a:spcPts val="3289"/>
              </a:lnSpc>
            </a:pPr>
            <a:r>
              <a:rPr lang="en-US" sz="2349" spc="-39">
                <a:solidFill>
                  <a:srgbClr val="000000"/>
                </a:solidFill>
                <a:latin typeface="Clear Sans"/>
              </a:rPr>
              <a:t>Every 60 seconds, Facebook users upload around 136,000 photos</a:t>
            </a:r>
          </a:p>
          <a:p>
            <a:pPr algn="ctr">
              <a:lnSpc>
                <a:spcPts val="3289"/>
              </a:lnSpc>
            </a:pPr>
          </a:p>
        </p:txBody>
      </p:sp>
      <p:sp>
        <p:nvSpPr>
          <p:cNvPr name="TextBox 44" id="44"/>
          <p:cNvSpPr txBox="true"/>
          <p:nvPr/>
        </p:nvSpPr>
        <p:spPr>
          <a:xfrm rot="0">
            <a:off x="9402246" y="6286406"/>
            <a:ext cx="3858960" cy="1616710"/>
          </a:xfrm>
          <a:prstGeom prst="rect">
            <a:avLst/>
          </a:prstGeom>
        </p:spPr>
        <p:txBody>
          <a:bodyPr anchor="t" rtlCol="false" tIns="0" lIns="0" bIns="0" rIns="0">
            <a:spAutoFit/>
          </a:bodyPr>
          <a:lstStyle/>
          <a:p>
            <a:pPr algn="ctr">
              <a:lnSpc>
                <a:spcPts val="3289"/>
              </a:lnSpc>
            </a:pPr>
            <a:r>
              <a:rPr lang="en-US" sz="2349" spc="-39">
                <a:solidFill>
                  <a:srgbClr val="000000"/>
                </a:solidFill>
                <a:latin typeface="Clear Sans"/>
              </a:rPr>
              <a:t>And 293,000 status updates are posted on Facebook every 60 seconds</a:t>
            </a:r>
          </a:p>
          <a:p>
            <a:pPr algn="ctr">
              <a:lnSpc>
                <a:spcPts val="3289"/>
              </a:lnSpc>
            </a:pPr>
          </a:p>
        </p:txBody>
      </p:sp>
      <p:sp>
        <p:nvSpPr>
          <p:cNvPr name="TextBox 45" id="45"/>
          <p:cNvSpPr txBox="true"/>
          <p:nvPr/>
        </p:nvSpPr>
        <p:spPr>
          <a:xfrm rot="0">
            <a:off x="5121427" y="6910166"/>
            <a:ext cx="3858960" cy="1616710"/>
          </a:xfrm>
          <a:prstGeom prst="rect">
            <a:avLst/>
          </a:prstGeom>
        </p:spPr>
        <p:txBody>
          <a:bodyPr anchor="t" rtlCol="false" tIns="0" lIns="0" bIns="0" rIns="0">
            <a:spAutoFit/>
          </a:bodyPr>
          <a:lstStyle/>
          <a:p>
            <a:pPr algn="ctr">
              <a:lnSpc>
                <a:spcPts val="3289"/>
              </a:lnSpc>
            </a:pPr>
            <a:r>
              <a:rPr lang="en-US" sz="2349" spc="-39">
                <a:solidFill>
                  <a:srgbClr val="000000"/>
                </a:solidFill>
                <a:latin typeface="Clear Sans"/>
              </a:rPr>
              <a:t>The comment section is busted 510,000 comments every minute</a:t>
            </a:r>
          </a:p>
          <a:p>
            <a:pPr algn="ctr">
              <a:lnSpc>
                <a:spcPts val="3289"/>
              </a:lnSpc>
            </a:pPr>
          </a:p>
        </p:txBody>
      </p:sp>
      <p:sp>
        <p:nvSpPr>
          <p:cNvPr name="TextBox 46" id="46"/>
          <p:cNvSpPr txBox="true"/>
          <p:nvPr/>
        </p:nvSpPr>
        <p:spPr>
          <a:xfrm rot="0">
            <a:off x="13799074" y="6910166"/>
            <a:ext cx="3858960" cy="1616710"/>
          </a:xfrm>
          <a:prstGeom prst="rect">
            <a:avLst/>
          </a:prstGeom>
        </p:spPr>
        <p:txBody>
          <a:bodyPr anchor="t" rtlCol="false" tIns="0" lIns="0" bIns="0" rIns="0">
            <a:spAutoFit/>
          </a:bodyPr>
          <a:lstStyle/>
          <a:p>
            <a:pPr algn="ctr">
              <a:lnSpc>
                <a:spcPts val="3289"/>
              </a:lnSpc>
            </a:pPr>
            <a:r>
              <a:rPr lang="en-US" sz="2349" spc="-39">
                <a:solidFill>
                  <a:srgbClr val="000000"/>
                </a:solidFill>
                <a:latin typeface="Clear Sans"/>
              </a:rPr>
              <a:t>Every day, Facebook generates 500 + terabytes of information.</a:t>
            </a:r>
          </a:p>
          <a:p>
            <a:pPr algn="ctr">
              <a:lnSpc>
                <a:spcPts val="328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2E2F6"/>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4611783" y="5475385"/>
            <a:ext cx="4063908" cy="3693076"/>
          </a:xfrm>
          <a:custGeom>
            <a:avLst/>
            <a:gdLst/>
            <a:ahLst/>
            <a:cxnLst/>
            <a:rect r="r" b="b" t="t" l="l"/>
            <a:pathLst>
              <a:path h="3693076" w="4063908">
                <a:moveTo>
                  <a:pt x="0" y="0"/>
                </a:moveTo>
                <a:lnTo>
                  <a:pt x="4063908" y="0"/>
                </a:lnTo>
                <a:lnTo>
                  <a:pt x="4063908" y="3693077"/>
                </a:lnTo>
                <a:lnTo>
                  <a:pt x="0" y="3693077"/>
                </a:lnTo>
                <a:lnTo>
                  <a:pt x="0" y="0"/>
                </a:lnTo>
                <a:close/>
              </a:path>
            </a:pathLst>
          </a:custGeom>
          <a:blipFill>
            <a:blip r:embed="rId2"/>
            <a:stretch>
              <a:fillRect l="0" t="0" r="0" b="0"/>
            </a:stretch>
          </a:blipFill>
        </p:spPr>
      </p:sp>
      <p:grpSp>
        <p:nvGrpSpPr>
          <p:cNvPr name="Group 3" id="3"/>
          <p:cNvGrpSpPr/>
          <p:nvPr/>
        </p:nvGrpSpPr>
        <p:grpSpPr>
          <a:xfrm rot="0">
            <a:off x="5204945" y="5499489"/>
            <a:ext cx="2992643" cy="3482348"/>
            <a:chOff x="0" y="0"/>
            <a:chExt cx="698500" cy="812800"/>
          </a:xfrm>
        </p:grpSpPr>
        <p:sp>
          <p:nvSpPr>
            <p:cNvPr name="Freeform 4" id="4"/>
            <p:cNvSpPr/>
            <p:nvPr/>
          </p:nvSpPr>
          <p:spPr>
            <a:xfrm flipH="false" flipV="false" rot="0">
              <a:off x="0" y="10246"/>
              <a:ext cx="698500" cy="792308"/>
            </a:xfrm>
            <a:custGeom>
              <a:avLst/>
              <a:gdLst/>
              <a:ahLst/>
              <a:cxnLst/>
              <a:rect r="r" b="b" t="t" l="l"/>
              <a:pathLst>
                <a:path h="792308" w="698500">
                  <a:moveTo>
                    <a:pt x="395369" y="16587"/>
                  </a:moveTo>
                  <a:lnTo>
                    <a:pt x="652381" y="166121"/>
                  </a:lnTo>
                  <a:cubicBezTo>
                    <a:pt x="680934" y="182734"/>
                    <a:pt x="698500" y="213276"/>
                    <a:pt x="698500" y="246311"/>
                  </a:cubicBezTo>
                  <a:lnTo>
                    <a:pt x="698500" y="545997"/>
                  </a:lnTo>
                  <a:cubicBezTo>
                    <a:pt x="698500" y="579032"/>
                    <a:pt x="680934" y="609574"/>
                    <a:pt x="652381" y="626187"/>
                  </a:cubicBezTo>
                  <a:lnTo>
                    <a:pt x="395369" y="775721"/>
                  </a:lnTo>
                  <a:cubicBezTo>
                    <a:pt x="366860" y="792308"/>
                    <a:pt x="331640" y="792308"/>
                    <a:pt x="303131" y="775721"/>
                  </a:cubicBezTo>
                  <a:lnTo>
                    <a:pt x="46119" y="626187"/>
                  </a:lnTo>
                  <a:cubicBezTo>
                    <a:pt x="17566" y="609574"/>
                    <a:pt x="0" y="579032"/>
                    <a:pt x="0" y="545997"/>
                  </a:cubicBezTo>
                  <a:lnTo>
                    <a:pt x="0" y="246311"/>
                  </a:lnTo>
                  <a:cubicBezTo>
                    <a:pt x="0" y="213276"/>
                    <a:pt x="17566" y="182734"/>
                    <a:pt x="46119" y="166121"/>
                  </a:cubicBezTo>
                  <a:lnTo>
                    <a:pt x="303131" y="16587"/>
                  </a:lnTo>
                  <a:cubicBezTo>
                    <a:pt x="331640" y="0"/>
                    <a:pt x="366860" y="0"/>
                    <a:pt x="395369" y="16587"/>
                  </a:cubicBezTo>
                  <a:close/>
                </a:path>
              </a:pathLst>
            </a:custGeom>
            <a:gradFill rotWithShape="true">
              <a:gsLst>
                <a:gs pos="0">
                  <a:srgbClr val="3183ED">
                    <a:alpha val="100000"/>
                  </a:srgbClr>
                </a:gs>
                <a:gs pos="100000">
                  <a:srgbClr val="56CCF2">
                    <a:alpha val="100000"/>
                  </a:srgbClr>
                </a:gs>
              </a:gsLst>
              <a:lin ang="5400000"/>
            </a:gradFill>
            <a:ln w="12700" cap="rnd">
              <a:solidFill>
                <a:srgbClr val="000000"/>
              </a:solidFill>
              <a:prstDash val="solid"/>
              <a:round/>
            </a:ln>
          </p:spPr>
        </p:sp>
      </p:grpSp>
      <p:sp>
        <p:nvSpPr>
          <p:cNvPr name="Freeform 5" id="5"/>
          <p:cNvSpPr/>
          <p:nvPr/>
        </p:nvSpPr>
        <p:spPr>
          <a:xfrm flipH="false" flipV="false" rot="-5400000">
            <a:off x="2295044" y="6401851"/>
            <a:ext cx="4104427" cy="3729898"/>
          </a:xfrm>
          <a:custGeom>
            <a:avLst/>
            <a:gdLst/>
            <a:ahLst/>
            <a:cxnLst/>
            <a:rect r="r" b="b" t="t" l="l"/>
            <a:pathLst>
              <a:path h="3729898" w="4104427">
                <a:moveTo>
                  <a:pt x="0" y="0"/>
                </a:moveTo>
                <a:lnTo>
                  <a:pt x="4104428" y="0"/>
                </a:lnTo>
                <a:lnTo>
                  <a:pt x="4104428" y="3729899"/>
                </a:lnTo>
                <a:lnTo>
                  <a:pt x="0" y="3729899"/>
                </a:lnTo>
                <a:lnTo>
                  <a:pt x="0" y="0"/>
                </a:lnTo>
                <a:close/>
              </a:path>
            </a:pathLst>
          </a:custGeom>
          <a:blipFill>
            <a:blip r:embed="rId2"/>
            <a:stretch>
              <a:fillRect l="0" t="0" r="0" b="0"/>
            </a:stretch>
          </a:blipFill>
        </p:spPr>
      </p:sp>
      <p:grpSp>
        <p:nvGrpSpPr>
          <p:cNvPr name="Group 6" id="6"/>
          <p:cNvGrpSpPr/>
          <p:nvPr/>
        </p:nvGrpSpPr>
        <p:grpSpPr>
          <a:xfrm rot="0">
            <a:off x="2482309" y="6214587"/>
            <a:ext cx="3236445" cy="3766045"/>
            <a:chOff x="0" y="0"/>
            <a:chExt cx="698500" cy="812800"/>
          </a:xfrm>
        </p:grpSpPr>
        <p:sp>
          <p:nvSpPr>
            <p:cNvPr name="Freeform 7" id="7"/>
            <p:cNvSpPr/>
            <p:nvPr/>
          </p:nvSpPr>
          <p:spPr>
            <a:xfrm flipH="false" flipV="false" rot="0">
              <a:off x="0" y="9474"/>
              <a:ext cx="698500" cy="793852"/>
            </a:xfrm>
            <a:custGeom>
              <a:avLst/>
              <a:gdLst/>
              <a:ahLst/>
              <a:cxnLst/>
              <a:rect r="r" b="b" t="t" l="l"/>
              <a:pathLst>
                <a:path h="793852" w="698500">
                  <a:moveTo>
                    <a:pt x="391895" y="15337"/>
                  </a:moveTo>
                  <a:lnTo>
                    <a:pt x="655855" y="168915"/>
                  </a:lnTo>
                  <a:cubicBezTo>
                    <a:pt x="682258" y="184276"/>
                    <a:pt x="698500" y="212517"/>
                    <a:pt x="698500" y="243063"/>
                  </a:cubicBezTo>
                  <a:lnTo>
                    <a:pt x="698500" y="550789"/>
                  </a:lnTo>
                  <a:cubicBezTo>
                    <a:pt x="698500" y="581335"/>
                    <a:pt x="682258" y="609576"/>
                    <a:pt x="655855" y="624937"/>
                  </a:cubicBezTo>
                  <a:lnTo>
                    <a:pt x="391895" y="778515"/>
                  </a:lnTo>
                  <a:cubicBezTo>
                    <a:pt x="365533" y="793852"/>
                    <a:pt x="332967" y="793852"/>
                    <a:pt x="306605" y="778515"/>
                  </a:cubicBezTo>
                  <a:lnTo>
                    <a:pt x="42645" y="624937"/>
                  </a:lnTo>
                  <a:cubicBezTo>
                    <a:pt x="16242" y="609576"/>
                    <a:pt x="0" y="581335"/>
                    <a:pt x="0" y="550789"/>
                  </a:cubicBezTo>
                  <a:lnTo>
                    <a:pt x="0" y="243063"/>
                  </a:lnTo>
                  <a:cubicBezTo>
                    <a:pt x="0" y="212517"/>
                    <a:pt x="16242" y="184276"/>
                    <a:pt x="42645" y="168915"/>
                  </a:cubicBezTo>
                  <a:lnTo>
                    <a:pt x="306605" y="15337"/>
                  </a:lnTo>
                  <a:cubicBezTo>
                    <a:pt x="332967" y="0"/>
                    <a:pt x="365533" y="0"/>
                    <a:pt x="391895" y="15337"/>
                  </a:cubicBezTo>
                  <a:close/>
                </a:path>
              </a:pathLst>
            </a:custGeom>
            <a:gradFill rotWithShape="true">
              <a:gsLst>
                <a:gs pos="0">
                  <a:srgbClr val="FFB613">
                    <a:alpha val="100000"/>
                  </a:srgbClr>
                </a:gs>
                <a:gs pos="100000">
                  <a:srgbClr val="FFE42F">
                    <a:alpha val="100000"/>
                  </a:srgbClr>
                </a:gs>
              </a:gsLst>
              <a:lin ang="5400000"/>
            </a:gradFill>
            <a:ln w="12700" cap="rnd">
              <a:solidFill>
                <a:srgbClr val="000000"/>
              </a:solidFill>
              <a:prstDash val="solid"/>
              <a:round/>
            </a:ln>
          </p:spPr>
        </p:sp>
      </p:grpSp>
      <p:sp>
        <p:nvSpPr>
          <p:cNvPr name="Freeform 8" id="8"/>
          <p:cNvSpPr/>
          <p:nvPr/>
        </p:nvSpPr>
        <p:spPr>
          <a:xfrm flipH="false" flipV="false" rot="-5400000">
            <a:off x="-1424760" y="7124852"/>
            <a:ext cx="5099103" cy="4633810"/>
          </a:xfrm>
          <a:custGeom>
            <a:avLst/>
            <a:gdLst/>
            <a:ahLst/>
            <a:cxnLst/>
            <a:rect r="r" b="b" t="t" l="l"/>
            <a:pathLst>
              <a:path h="4633810" w="5099103">
                <a:moveTo>
                  <a:pt x="0" y="0"/>
                </a:moveTo>
                <a:lnTo>
                  <a:pt x="5099103" y="0"/>
                </a:lnTo>
                <a:lnTo>
                  <a:pt x="5099103" y="4633810"/>
                </a:lnTo>
                <a:lnTo>
                  <a:pt x="0" y="4633810"/>
                </a:lnTo>
                <a:lnTo>
                  <a:pt x="0" y="0"/>
                </a:lnTo>
                <a:close/>
              </a:path>
            </a:pathLst>
          </a:custGeom>
          <a:blipFill>
            <a:blip r:embed="rId2"/>
            <a:stretch>
              <a:fillRect l="0" t="0" r="0" b="0"/>
            </a:stretch>
          </a:blipFill>
        </p:spPr>
      </p:sp>
      <p:grpSp>
        <p:nvGrpSpPr>
          <p:cNvPr name="Group 9" id="9"/>
          <p:cNvGrpSpPr/>
          <p:nvPr/>
        </p:nvGrpSpPr>
        <p:grpSpPr>
          <a:xfrm rot="0">
            <a:off x="-752686" y="6821431"/>
            <a:ext cx="3754955" cy="4369403"/>
            <a:chOff x="0" y="0"/>
            <a:chExt cx="698500" cy="812800"/>
          </a:xfrm>
        </p:grpSpPr>
        <p:sp>
          <p:nvSpPr>
            <p:cNvPr name="Freeform 10" id="10"/>
            <p:cNvSpPr/>
            <p:nvPr/>
          </p:nvSpPr>
          <p:spPr>
            <a:xfrm flipH="false" flipV="false" rot="0">
              <a:off x="0" y="8166"/>
              <a:ext cx="698500" cy="796469"/>
            </a:xfrm>
            <a:custGeom>
              <a:avLst/>
              <a:gdLst/>
              <a:ahLst/>
              <a:cxnLst/>
              <a:rect r="r" b="b" t="t" l="l"/>
              <a:pathLst>
                <a:path h="796469" w="698500">
                  <a:moveTo>
                    <a:pt x="386006" y="13219"/>
                  </a:moveTo>
                  <a:lnTo>
                    <a:pt x="661744" y="173649"/>
                  </a:lnTo>
                  <a:cubicBezTo>
                    <a:pt x="684500" y="186889"/>
                    <a:pt x="698500" y="211231"/>
                    <a:pt x="698500" y="237558"/>
                  </a:cubicBezTo>
                  <a:lnTo>
                    <a:pt x="698500" y="558910"/>
                  </a:lnTo>
                  <a:cubicBezTo>
                    <a:pt x="698500" y="585237"/>
                    <a:pt x="684500" y="609579"/>
                    <a:pt x="661744" y="622819"/>
                  </a:cubicBezTo>
                  <a:lnTo>
                    <a:pt x="386006" y="783249"/>
                  </a:lnTo>
                  <a:cubicBezTo>
                    <a:pt x="363285" y="796468"/>
                    <a:pt x="335215" y="796468"/>
                    <a:pt x="312494" y="783249"/>
                  </a:cubicBezTo>
                  <a:lnTo>
                    <a:pt x="36756" y="622819"/>
                  </a:lnTo>
                  <a:cubicBezTo>
                    <a:pt x="14000" y="609579"/>
                    <a:pt x="0" y="585237"/>
                    <a:pt x="0" y="558910"/>
                  </a:cubicBezTo>
                  <a:lnTo>
                    <a:pt x="0" y="237558"/>
                  </a:lnTo>
                  <a:cubicBezTo>
                    <a:pt x="0" y="211231"/>
                    <a:pt x="14000" y="186889"/>
                    <a:pt x="36756" y="173649"/>
                  </a:cubicBezTo>
                  <a:lnTo>
                    <a:pt x="312494" y="13219"/>
                  </a:lnTo>
                  <a:cubicBezTo>
                    <a:pt x="335215" y="0"/>
                    <a:pt x="363285" y="0"/>
                    <a:pt x="386006" y="13219"/>
                  </a:cubicBezTo>
                  <a:close/>
                </a:path>
              </a:pathLst>
            </a:custGeom>
            <a:gradFill rotWithShape="true">
              <a:gsLst>
                <a:gs pos="0">
                  <a:srgbClr val="3183ED">
                    <a:alpha val="100000"/>
                  </a:srgbClr>
                </a:gs>
                <a:gs pos="100000">
                  <a:srgbClr val="56CCF2">
                    <a:alpha val="100000"/>
                  </a:srgbClr>
                </a:gs>
              </a:gsLst>
              <a:lin ang="5400000"/>
            </a:gradFill>
            <a:ln w="12700" cap="rnd">
              <a:solidFill>
                <a:srgbClr val="000000"/>
              </a:solidFill>
              <a:prstDash val="solid"/>
              <a:round/>
            </a:ln>
          </p:spPr>
        </p:sp>
      </p:grpSp>
      <p:sp>
        <p:nvSpPr>
          <p:cNvPr name="Freeform 11" id="11"/>
          <p:cNvSpPr/>
          <p:nvPr/>
        </p:nvSpPr>
        <p:spPr>
          <a:xfrm flipH="false" flipV="false" rot="0">
            <a:off x="131017" y="8105798"/>
            <a:ext cx="2370342" cy="1665165"/>
          </a:xfrm>
          <a:custGeom>
            <a:avLst/>
            <a:gdLst/>
            <a:ahLst/>
            <a:cxnLst/>
            <a:rect r="r" b="b" t="t" l="l"/>
            <a:pathLst>
              <a:path h="1665165" w="2370342">
                <a:moveTo>
                  <a:pt x="0" y="0"/>
                </a:moveTo>
                <a:lnTo>
                  <a:pt x="2370342" y="0"/>
                </a:lnTo>
                <a:lnTo>
                  <a:pt x="2370342" y="1665165"/>
                </a:lnTo>
                <a:lnTo>
                  <a:pt x="0" y="166516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3263071" y="7281533"/>
            <a:ext cx="1675054" cy="1685589"/>
          </a:xfrm>
          <a:custGeom>
            <a:avLst/>
            <a:gdLst/>
            <a:ahLst/>
            <a:cxnLst/>
            <a:rect r="r" b="b" t="t" l="l"/>
            <a:pathLst>
              <a:path h="1685589" w="1675054">
                <a:moveTo>
                  <a:pt x="0" y="0"/>
                </a:moveTo>
                <a:lnTo>
                  <a:pt x="1675053" y="0"/>
                </a:lnTo>
                <a:lnTo>
                  <a:pt x="1675053" y="1685588"/>
                </a:lnTo>
                <a:lnTo>
                  <a:pt x="0" y="168558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5906089" y="6386037"/>
            <a:ext cx="1701411" cy="1701411"/>
          </a:xfrm>
          <a:custGeom>
            <a:avLst/>
            <a:gdLst/>
            <a:ahLst/>
            <a:cxnLst/>
            <a:rect r="r" b="b" t="t" l="l"/>
            <a:pathLst>
              <a:path h="1701411" w="1701411">
                <a:moveTo>
                  <a:pt x="0" y="0"/>
                </a:moveTo>
                <a:lnTo>
                  <a:pt x="1701411" y="0"/>
                </a:lnTo>
                <a:lnTo>
                  <a:pt x="1701411" y="1701410"/>
                </a:lnTo>
                <a:lnTo>
                  <a:pt x="0" y="170141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4" id="14"/>
          <p:cNvGrpSpPr/>
          <p:nvPr/>
        </p:nvGrpSpPr>
        <p:grpSpPr>
          <a:xfrm rot="0">
            <a:off x="9597186" y="802199"/>
            <a:ext cx="626542" cy="626542"/>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183ED">
                    <a:alpha val="100000"/>
                  </a:srgbClr>
                </a:gs>
                <a:gs pos="100000">
                  <a:srgbClr val="56CCF2">
                    <a:alpha val="100000"/>
                  </a:srgbClr>
                </a:gs>
              </a:gsLst>
              <a:lin ang="5400000"/>
            </a:gradFill>
          </p:spPr>
        </p:sp>
        <p:sp>
          <p:nvSpPr>
            <p:cNvPr name="TextBox 16" id="16"/>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9597186" y="2362048"/>
            <a:ext cx="626542" cy="626542"/>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B613">
                    <a:alpha val="100000"/>
                  </a:srgbClr>
                </a:gs>
                <a:gs pos="100000">
                  <a:srgbClr val="FFE42F">
                    <a:alpha val="100000"/>
                  </a:srgbClr>
                </a:gs>
              </a:gsLst>
              <a:lin ang="5400000"/>
            </a:gradFill>
          </p:spPr>
        </p:sp>
        <p:sp>
          <p:nvSpPr>
            <p:cNvPr name="TextBox 19" id="19"/>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TextBox 20" id="20"/>
          <p:cNvSpPr txBox="true"/>
          <p:nvPr/>
        </p:nvSpPr>
        <p:spPr>
          <a:xfrm rot="0">
            <a:off x="756673" y="1495417"/>
            <a:ext cx="8579681" cy="3430032"/>
          </a:xfrm>
          <a:prstGeom prst="rect">
            <a:avLst/>
          </a:prstGeom>
        </p:spPr>
        <p:txBody>
          <a:bodyPr anchor="t" rtlCol="false" tIns="0" lIns="0" bIns="0" rIns="0">
            <a:spAutoFit/>
          </a:bodyPr>
          <a:lstStyle/>
          <a:p>
            <a:pPr>
              <a:lnSpc>
                <a:spcPts val="6718"/>
              </a:lnSpc>
            </a:pPr>
            <a:r>
              <a:rPr lang="en-US" sz="6220" spc="-155">
                <a:solidFill>
                  <a:srgbClr val="112D4E"/>
                </a:solidFill>
                <a:latin typeface="Rosella Solid"/>
              </a:rPr>
              <a:t>How Does Facebook Use This Data?</a:t>
            </a:r>
          </a:p>
          <a:p>
            <a:pPr marL="0" indent="0" lvl="0">
              <a:lnSpc>
                <a:spcPts val="6718"/>
              </a:lnSpc>
            </a:pPr>
          </a:p>
        </p:txBody>
      </p:sp>
      <p:grpSp>
        <p:nvGrpSpPr>
          <p:cNvPr name="Group 21" id="21"/>
          <p:cNvGrpSpPr/>
          <p:nvPr/>
        </p:nvGrpSpPr>
        <p:grpSpPr>
          <a:xfrm rot="0">
            <a:off x="9659549" y="3768515"/>
            <a:ext cx="626542" cy="626542"/>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183ED">
                    <a:alpha val="100000"/>
                  </a:srgbClr>
                </a:gs>
                <a:gs pos="100000">
                  <a:srgbClr val="56CCF2">
                    <a:alpha val="100000"/>
                  </a:srgbClr>
                </a:gs>
              </a:gsLst>
              <a:lin ang="5400000"/>
            </a:gradFill>
          </p:spPr>
        </p:sp>
        <p:sp>
          <p:nvSpPr>
            <p:cNvPr name="TextBox 23" id="23"/>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10609286" y="840299"/>
            <a:ext cx="6096337" cy="1521749"/>
          </a:xfrm>
          <a:prstGeom prst="rect">
            <a:avLst/>
          </a:prstGeom>
        </p:spPr>
        <p:txBody>
          <a:bodyPr anchor="t" rtlCol="false" tIns="0" lIns="0" bIns="0" rIns="0">
            <a:spAutoFit/>
          </a:bodyPr>
          <a:lstStyle/>
          <a:p>
            <a:pPr marL="789446" indent="-394723" lvl="1">
              <a:lnSpc>
                <a:spcPts val="3949"/>
              </a:lnSpc>
              <a:buFont typeface="Arial"/>
              <a:buChar char="•"/>
            </a:pPr>
            <a:r>
              <a:rPr lang="en-US" sz="3656" spc="-91">
                <a:solidFill>
                  <a:srgbClr val="112D4E"/>
                </a:solidFill>
                <a:latin typeface="Barlow Bold"/>
              </a:rPr>
              <a:t>Providing personalised experience</a:t>
            </a:r>
          </a:p>
          <a:p>
            <a:pPr marL="0" indent="0" lvl="0">
              <a:lnSpc>
                <a:spcPts val="3949"/>
              </a:lnSpc>
            </a:pPr>
          </a:p>
        </p:txBody>
      </p:sp>
      <p:sp>
        <p:nvSpPr>
          <p:cNvPr name="TextBox 25" id="25"/>
          <p:cNvSpPr txBox="true"/>
          <p:nvPr/>
        </p:nvSpPr>
        <p:spPr>
          <a:xfrm rot="0">
            <a:off x="10609286" y="2246766"/>
            <a:ext cx="5756055" cy="1521749"/>
          </a:xfrm>
          <a:prstGeom prst="rect">
            <a:avLst/>
          </a:prstGeom>
        </p:spPr>
        <p:txBody>
          <a:bodyPr anchor="t" rtlCol="false" tIns="0" lIns="0" bIns="0" rIns="0">
            <a:spAutoFit/>
          </a:bodyPr>
          <a:lstStyle/>
          <a:p>
            <a:pPr marL="789446" indent="-394723" lvl="1">
              <a:lnSpc>
                <a:spcPts val="3949"/>
              </a:lnSpc>
              <a:buFont typeface="Arial"/>
              <a:buChar char="•"/>
            </a:pPr>
            <a:r>
              <a:rPr lang="en-US" sz="3656" spc="-91">
                <a:solidFill>
                  <a:srgbClr val="112D4E"/>
                </a:solidFill>
                <a:latin typeface="Barlow Bold"/>
              </a:rPr>
              <a:t>It helps in improving the services</a:t>
            </a:r>
          </a:p>
          <a:p>
            <a:pPr marL="0" indent="0" lvl="0">
              <a:lnSpc>
                <a:spcPts val="3949"/>
              </a:lnSpc>
            </a:pPr>
          </a:p>
        </p:txBody>
      </p:sp>
      <p:sp>
        <p:nvSpPr>
          <p:cNvPr name="TextBox 26" id="26"/>
          <p:cNvSpPr txBox="true"/>
          <p:nvPr/>
        </p:nvSpPr>
        <p:spPr>
          <a:xfrm rot="0">
            <a:off x="10609286" y="3797515"/>
            <a:ext cx="6347604" cy="2023124"/>
          </a:xfrm>
          <a:prstGeom prst="rect">
            <a:avLst/>
          </a:prstGeom>
        </p:spPr>
        <p:txBody>
          <a:bodyPr anchor="t" rtlCol="false" tIns="0" lIns="0" bIns="0" rIns="0">
            <a:spAutoFit/>
          </a:bodyPr>
          <a:lstStyle/>
          <a:p>
            <a:pPr marL="789446" indent="-394723" lvl="1">
              <a:lnSpc>
                <a:spcPts val="3949"/>
              </a:lnSpc>
              <a:buFont typeface="Arial"/>
              <a:buChar char="•"/>
            </a:pPr>
            <a:r>
              <a:rPr lang="en-US" sz="3656" spc="-91">
                <a:solidFill>
                  <a:srgbClr val="112D4E"/>
                </a:solidFill>
                <a:latin typeface="Barlow Bold"/>
              </a:rPr>
              <a:t>To ensure the safety and security of the user on the platform</a:t>
            </a:r>
          </a:p>
          <a:p>
            <a:pPr marL="0" indent="0" lvl="0">
              <a:lnSpc>
                <a:spcPts val="3949"/>
              </a:lnSpc>
            </a:pPr>
          </a:p>
        </p:txBody>
      </p:sp>
      <p:grpSp>
        <p:nvGrpSpPr>
          <p:cNvPr name="Group 27" id="27"/>
          <p:cNvGrpSpPr/>
          <p:nvPr/>
        </p:nvGrpSpPr>
        <p:grpSpPr>
          <a:xfrm rot="0">
            <a:off x="9659549" y="5901316"/>
            <a:ext cx="626542" cy="626542"/>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B613">
                    <a:alpha val="100000"/>
                  </a:srgbClr>
                </a:gs>
                <a:gs pos="100000">
                  <a:srgbClr val="FFE42F">
                    <a:alpha val="100000"/>
                  </a:srgbClr>
                </a:gs>
              </a:gsLst>
              <a:lin ang="5400000"/>
            </a:gradFill>
          </p:spPr>
        </p:sp>
        <p:sp>
          <p:nvSpPr>
            <p:cNvPr name="TextBox 29" id="29"/>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TextBox 30" id="30"/>
          <p:cNvSpPr txBox="true"/>
          <p:nvPr/>
        </p:nvSpPr>
        <p:spPr>
          <a:xfrm rot="0">
            <a:off x="10609286" y="5939416"/>
            <a:ext cx="7378035" cy="2524498"/>
          </a:xfrm>
          <a:prstGeom prst="rect">
            <a:avLst/>
          </a:prstGeom>
        </p:spPr>
        <p:txBody>
          <a:bodyPr anchor="t" rtlCol="false" tIns="0" lIns="0" bIns="0" rIns="0">
            <a:spAutoFit/>
          </a:bodyPr>
          <a:lstStyle/>
          <a:p>
            <a:pPr marL="789446" indent="-394723" lvl="1">
              <a:lnSpc>
                <a:spcPts val="3949"/>
              </a:lnSpc>
              <a:buFont typeface="Arial"/>
              <a:buChar char="•"/>
            </a:pPr>
            <a:r>
              <a:rPr lang="en-US" sz="3656" spc="-91">
                <a:solidFill>
                  <a:srgbClr val="112D4E"/>
                </a:solidFill>
                <a:latin typeface="Barlow Bold"/>
              </a:rPr>
              <a:t>It also helps Facebook assess the analytics, thereby predicting the success rate of the ads run on this platform.</a:t>
            </a:r>
          </a:p>
          <a:p>
            <a:pPr marL="0" indent="0" lvl="0">
              <a:lnSpc>
                <a:spcPts val="3949"/>
              </a:lnSpc>
            </a:pPr>
          </a:p>
        </p:txBody>
      </p:sp>
      <p:sp>
        <p:nvSpPr>
          <p:cNvPr name="TextBox 31" id="31"/>
          <p:cNvSpPr txBox="true"/>
          <p:nvPr/>
        </p:nvSpPr>
        <p:spPr>
          <a:xfrm rot="0">
            <a:off x="10609286" y="8323753"/>
            <a:ext cx="7378035" cy="2023124"/>
          </a:xfrm>
          <a:prstGeom prst="rect">
            <a:avLst/>
          </a:prstGeom>
        </p:spPr>
        <p:txBody>
          <a:bodyPr anchor="t" rtlCol="false" tIns="0" lIns="0" bIns="0" rIns="0">
            <a:spAutoFit/>
          </a:bodyPr>
          <a:lstStyle/>
          <a:p>
            <a:pPr marL="789446" indent="-394723" lvl="1">
              <a:lnSpc>
                <a:spcPts val="3949"/>
              </a:lnSpc>
              <a:buFont typeface="Arial"/>
              <a:buChar char="•"/>
            </a:pPr>
            <a:r>
              <a:rPr lang="en-US" sz="3656" spc="-91">
                <a:solidFill>
                  <a:srgbClr val="112D4E"/>
                </a:solidFill>
                <a:latin typeface="Barlow Bold"/>
              </a:rPr>
              <a:t>With the help of this information, Facebook is able to support research.</a:t>
            </a:r>
          </a:p>
          <a:p>
            <a:pPr marL="0" indent="0" lvl="0">
              <a:lnSpc>
                <a:spcPts val="3949"/>
              </a:lnSpc>
            </a:pPr>
          </a:p>
        </p:txBody>
      </p:sp>
      <p:grpSp>
        <p:nvGrpSpPr>
          <p:cNvPr name="Group 32" id="32"/>
          <p:cNvGrpSpPr/>
          <p:nvPr/>
        </p:nvGrpSpPr>
        <p:grpSpPr>
          <a:xfrm rot="0">
            <a:off x="9659549" y="8266800"/>
            <a:ext cx="626542" cy="626542"/>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183ED">
                    <a:alpha val="100000"/>
                  </a:srgbClr>
                </a:gs>
                <a:gs pos="100000">
                  <a:srgbClr val="56CCF2">
                    <a:alpha val="100000"/>
                  </a:srgbClr>
                </a:gs>
              </a:gsLst>
              <a:lin ang="5400000"/>
            </a:gradFill>
          </p:spPr>
        </p:sp>
        <p:sp>
          <p:nvSpPr>
            <p:cNvPr name="TextBox 34" id="34"/>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2E2F6"/>
        </a:solidFill>
      </p:bgPr>
    </p:bg>
    <p:spTree>
      <p:nvGrpSpPr>
        <p:cNvPr id="1" name=""/>
        <p:cNvGrpSpPr/>
        <p:nvPr/>
      </p:nvGrpSpPr>
      <p:grpSpPr>
        <a:xfrm>
          <a:off x="0" y="0"/>
          <a:ext cx="0" cy="0"/>
          <a:chOff x="0" y="0"/>
          <a:chExt cx="0" cy="0"/>
        </a:xfrm>
      </p:grpSpPr>
      <p:sp>
        <p:nvSpPr>
          <p:cNvPr name="TextBox 2" id="2"/>
          <p:cNvSpPr txBox="true"/>
          <p:nvPr/>
        </p:nvSpPr>
        <p:spPr>
          <a:xfrm rot="0">
            <a:off x="2437722" y="615243"/>
            <a:ext cx="13290831" cy="1927038"/>
          </a:xfrm>
          <a:prstGeom prst="rect">
            <a:avLst/>
          </a:prstGeom>
        </p:spPr>
        <p:txBody>
          <a:bodyPr anchor="t" rtlCol="false" tIns="0" lIns="0" bIns="0" rIns="0">
            <a:spAutoFit/>
          </a:bodyPr>
          <a:lstStyle/>
          <a:p>
            <a:pPr algn="ctr">
              <a:lnSpc>
                <a:spcPts val="5060"/>
              </a:lnSpc>
            </a:pPr>
            <a:r>
              <a:rPr lang="en-US" sz="4685" spc="-117">
                <a:solidFill>
                  <a:srgbClr val="112D4E"/>
                </a:solidFill>
                <a:latin typeface="Rosella Solid"/>
              </a:rPr>
              <a:t>Ways Facebook is Using Big Data</a:t>
            </a:r>
          </a:p>
          <a:p>
            <a:pPr algn="ctr" marL="0" indent="0" lvl="0">
              <a:lnSpc>
                <a:spcPts val="5060"/>
              </a:lnSpc>
            </a:pPr>
          </a:p>
        </p:txBody>
      </p:sp>
      <p:sp>
        <p:nvSpPr>
          <p:cNvPr name="Freeform 3" id="3"/>
          <p:cNvSpPr/>
          <p:nvPr/>
        </p:nvSpPr>
        <p:spPr>
          <a:xfrm flipH="false" flipV="false" rot="-5400000">
            <a:off x="1339944" y="2224136"/>
            <a:ext cx="3147115" cy="2859941"/>
          </a:xfrm>
          <a:custGeom>
            <a:avLst/>
            <a:gdLst/>
            <a:ahLst/>
            <a:cxnLst/>
            <a:rect r="r" b="b" t="t" l="l"/>
            <a:pathLst>
              <a:path h="2859941" w="3147115">
                <a:moveTo>
                  <a:pt x="0" y="0"/>
                </a:moveTo>
                <a:lnTo>
                  <a:pt x="3147115" y="0"/>
                </a:lnTo>
                <a:lnTo>
                  <a:pt x="3147115" y="2859940"/>
                </a:lnTo>
                <a:lnTo>
                  <a:pt x="0" y="2859940"/>
                </a:lnTo>
                <a:lnTo>
                  <a:pt x="0" y="0"/>
                </a:lnTo>
                <a:close/>
              </a:path>
            </a:pathLst>
          </a:custGeom>
          <a:blipFill>
            <a:blip r:embed="rId2"/>
            <a:stretch>
              <a:fillRect l="0" t="0" r="0" b="0"/>
            </a:stretch>
          </a:blipFill>
        </p:spPr>
      </p:sp>
      <p:grpSp>
        <p:nvGrpSpPr>
          <p:cNvPr name="Group 4" id="4"/>
          <p:cNvGrpSpPr/>
          <p:nvPr/>
        </p:nvGrpSpPr>
        <p:grpSpPr>
          <a:xfrm rot="0">
            <a:off x="1480184" y="2130701"/>
            <a:ext cx="2595892" cy="3046809"/>
            <a:chOff x="0" y="0"/>
            <a:chExt cx="698500" cy="819832"/>
          </a:xfrm>
        </p:grpSpPr>
        <p:sp>
          <p:nvSpPr>
            <p:cNvPr name="Freeform 5" id="5"/>
            <p:cNvSpPr/>
            <p:nvPr/>
          </p:nvSpPr>
          <p:spPr>
            <a:xfrm flipH="false" flipV="false" rot="0">
              <a:off x="0" y="13288"/>
              <a:ext cx="698500" cy="793256"/>
            </a:xfrm>
            <a:custGeom>
              <a:avLst/>
              <a:gdLst/>
              <a:ahLst/>
              <a:cxnLst/>
              <a:rect r="r" b="b" t="t" l="l"/>
              <a:pathLst>
                <a:path h="793256" w="698500">
                  <a:moveTo>
                    <a:pt x="409063" y="21512"/>
                  </a:moveTo>
                  <a:lnTo>
                    <a:pt x="638687" y="155112"/>
                  </a:lnTo>
                  <a:cubicBezTo>
                    <a:pt x="675718" y="176657"/>
                    <a:pt x="698500" y="216269"/>
                    <a:pt x="698500" y="259112"/>
                  </a:cubicBezTo>
                  <a:lnTo>
                    <a:pt x="698500" y="534144"/>
                  </a:lnTo>
                  <a:cubicBezTo>
                    <a:pt x="698500" y="576987"/>
                    <a:pt x="675718" y="616599"/>
                    <a:pt x="638687" y="638145"/>
                  </a:cubicBezTo>
                  <a:lnTo>
                    <a:pt x="409063" y="771744"/>
                  </a:lnTo>
                  <a:cubicBezTo>
                    <a:pt x="372089" y="793256"/>
                    <a:pt x="326411" y="793256"/>
                    <a:pt x="289437" y="771744"/>
                  </a:cubicBezTo>
                  <a:lnTo>
                    <a:pt x="59813" y="638145"/>
                  </a:lnTo>
                  <a:cubicBezTo>
                    <a:pt x="22782" y="616599"/>
                    <a:pt x="0" y="576987"/>
                    <a:pt x="0" y="534144"/>
                  </a:cubicBezTo>
                  <a:lnTo>
                    <a:pt x="0" y="259112"/>
                  </a:lnTo>
                  <a:cubicBezTo>
                    <a:pt x="0" y="216269"/>
                    <a:pt x="22782" y="176657"/>
                    <a:pt x="59813" y="155112"/>
                  </a:cubicBezTo>
                  <a:lnTo>
                    <a:pt x="289437" y="21512"/>
                  </a:lnTo>
                  <a:cubicBezTo>
                    <a:pt x="326411" y="0"/>
                    <a:pt x="372089" y="0"/>
                    <a:pt x="409063" y="21512"/>
                  </a:cubicBezTo>
                  <a:close/>
                </a:path>
              </a:pathLst>
            </a:custGeom>
            <a:solidFill>
              <a:srgbClr val="F2F2F2"/>
            </a:solidFill>
            <a:ln w="12700" cap="rnd">
              <a:solidFill>
                <a:srgbClr val="000000"/>
              </a:solidFill>
              <a:prstDash val="solid"/>
              <a:round/>
            </a:ln>
          </p:spPr>
        </p:sp>
      </p:grpSp>
      <p:grpSp>
        <p:nvGrpSpPr>
          <p:cNvPr name="Group 6" id="6"/>
          <p:cNvGrpSpPr/>
          <p:nvPr/>
        </p:nvGrpSpPr>
        <p:grpSpPr>
          <a:xfrm rot="0">
            <a:off x="1696351" y="2419878"/>
            <a:ext cx="2163558" cy="2517595"/>
            <a:chOff x="0" y="0"/>
            <a:chExt cx="698500" cy="812800"/>
          </a:xfrm>
        </p:grpSpPr>
        <p:sp>
          <p:nvSpPr>
            <p:cNvPr name="Freeform 7" id="7"/>
            <p:cNvSpPr/>
            <p:nvPr/>
          </p:nvSpPr>
          <p:spPr>
            <a:xfrm flipH="false" flipV="false" rot="0">
              <a:off x="0" y="15944"/>
              <a:ext cx="698500" cy="780913"/>
            </a:xfrm>
            <a:custGeom>
              <a:avLst/>
              <a:gdLst/>
              <a:ahLst/>
              <a:cxnLst/>
              <a:rect r="r" b="b" t="t" l="l"/>
              <a:pathLst>
                <a:path h="780913" w="698500">
                  <a:moveTo>
                    <a:pt x="421015" y="25810"/>
                  </a:moveTo>
                  <a:lnTo>
                    <a:pt x="626735" y="145502"/>
                  </a:lnTo>
                  <a:cubicBezTo>
                    <a:pt x="671166" y="171353"/>
                    <a:pt x="698500" y="218880"/>
                    <a:pt x="698500" y="270284"/>
                  </a:cubicBezTo>
                  <a:lnTo>
                    <a:pt x="698500" y="510628"/>
                  </a:lnTo>
                  <a:cubicBezTo>
                    <a:pt x="698500" y="562032"/>
                    <a:pt x="671166" y="609559"/>
                    <a:pt x="626735" y="635410"/>
                  </a:cubicBezTo>
                  <a:lnTo>
                    <a:pt x="421015" y="755102"/>
                  </a:lnTo>
                  <a:cubicBezTo>
                    <a:pt x="376653" y="780912"/>
                    <a:pt x="321847" y="780912"/>
                    <a:pt x="277485" y="755102"/>
                  </a:cubicBezTo>
                  <a:lnTo>
                    <a:pt x="71765" y="635410"/>
                  </a:lnTo>
                  <a:cubicBezTo>
                    <a:pt x="27334" y="609559"/>
                    <a:pt x="0" y="562032"/>
                    <a:pt x="0" y="510628"/>
                  </a:cubicBezTo>
                  <a:lnTo>
                    <a:pt x="0" y="270284"/>
                  </a:lnTo>
                  <a:cubicBezTo>
                    <a:pt x="0" y="218880"/>
                    <a:pt x="27334" y="171353"/>
                    <a:pt x="71765" y="145502"/>
                  </a:cubicBezTo>
                  <a:lnTo>
                    <a:pt x="277485" y="25810"/>
                  </a:lnTo>
                  <a:cubicBezTo>
                    <a:pt x="321847" y="0"/>
                    <a:pt x="376653" y="0"/>
                    <a:pt x="421015" y="25810"/>
                  </a:cubicBezTo>
                  <a:close/>
                </a:path>
              </a:pathLst>
            </a:custGeom>
            <a:gradFill rotWithShape="true">
              <a:gsLst>
                <a:gs pos="0">
                  <a:srgbClr val="3183ED">
                    <a:alpha val="100000"/>
                  </a:srgbClr>
                </a:gs>
                <a:gs pos="100000">
                  <a:srgbClr val="56CCF2">
                    <a:alpha val="100000"/>
                  </a:srgbClr>
                </a:gs>
              </a:gsLst>
              <a:lin ang="5400000"/>
            </a:gradFill>
            <a:ln w="12700" cap="rnd">
              <a:solidFill>
                <a:srgbClr val="000000"/>
              </a:solidFill>
              <a:prstDash val="solid"/>
              <a:round/>
            </a:ln>
          </p:spPr>
        </p:sp>
      </p:grpSp>
      <p:grpSp>
        <p:nvGrpSpPr>
          <p:cNvPr name="Group 8" id="8"/>
          <p:cNvGrpSpPr/>
          <p:nvPr/>
        </p:nvGrpSpPr>
        <p:grpSpPr>
          <a:xfrm rot="0">
            <a:off x="1028700" y="5305126"/>
            <a:ext cx="3317224" cy="651726"/>
            <a:chOff x="0" y="0"/>
            <a:chExt cx="971447" cy="190858"/>
          </a:xfrm>
        </p:grpSpPr>
        <p:sp>
          <p:nvSpPr>
            <p:cNvPr name="Freeform 9" id="9"/>
            <p:cNvSpPr/>
            <p:nvPr/>
          </p:nvSpPr>
          <p:spPr>
            <a:xfrm flipH="false" flipV="false" rot="0">
              <a:off x="0" y="0"/>
              <a:ext cx="971447" cy="190858"/>
            </a:xfrm>
            <a:custGeom>
              <a:avLst/>
              <a:gdLst/>
              <a:ahLst/>
              <a:cxnLst/>
              <a:rect r="r" b="b" t="t" l="l"/>
              <a:pathLst>
                <a:path h="190858" w="971447">
                  <a:moveTo>
                    <a:pt x="95429" y="0"/>
                  </a:moveTo>
                  <a:lnTo>
                    <a:pt x="876018" y="0"/>
                  </a:lnTo>
                  <a:cubicBezTo>
                    <a:pt x="928722" y="0"/>
                    <a:pt x="971447" y="42725"/>
                    <a:pt x="971447" y="95429"/>
                  </a:cubicBezTo>
                  <a:lnTo>
                    <a:pt x="971447" y="95429"/>
                  </a:lnTo>
                  <a:cubicBezTo>
                    <a:pt x="971447" y="148133"/>
                    <a:pt x="928722" y="190858"/>
                    <a:pt x="876018" y="190858"/>
                  </a:cubicBezTo>
                  <a:lnTo>
                    <a:pt x="95429" y="190858"/>
                  </a:lnTo>
                  <a:cubicBezTo>
                    <a:pt x="42725" y="190858"/>
                    <a:pt x="0" y="148133"/>
                    <a:pt x="0" y="95429"/>
                  </a:cubicBezTo>
                  <a:lnTo>
                    <a:pt x="0" y="95429"/>
                  </a:lnTo>
                  <a:cubicBezTo>
                    <a:pt x="0" y="42725"/>
                    <a:pt x="42725" y="0"/>
                    <a:pt x="95429" y="0"/>
                  </a:cubicBezTo>
                  <a:close/>
                </a:path>
              </a:pathLst>
            </a:custGeom>
            <a:gradFill rotWithShape="true">
              <a:gsLst>
                <a:gs pos="0">
                  <a:srgbClr val="FFB613">
                    <a:alpha val="100000"/>
                  </a:srgbClr>
                </a:gs>
                <a:gs pos="100000">
                  <a:srgbClr val="FFE42F">
                    <a:alpha val="100000"/>
                  </a:srgbClr>
                </a:gs>
              </a:gsLst>
              <a:lin ang="5400000"/>
            </a:gradFill>
          </p:spPr>
        </p:sp>
        <p:sp>
          <p:nvSpPr>
            <p:cNvPr name="TextBox 10" id="10"/>
            <p:cNvSpPr txBox="true"/>
            <p:nvPr/>
          </p:nvSpPr>
          <p:spPr>
            <a:xfrm>
              <a:off x="0" y="-57150"/>
              <a:ext cx="971447" cy="248008"/>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2148786" y="3074703"/>
            <a:ext cx="1258688" cy="1175766"/>
          </a:xfrm>
          <a:prstGeom prst="rect">
            <a:avLst/>
          </a:prstGeom>
        </p:spPr>
        <p:txBody>
          <a:bodyPr anchor="t" rtlCol="false" tIns="0" lIns="0" bIns="0" rIns="0">
            <a:spAutoFit/>
          </a:bodyPr>
          <a:lstStyle/>
          <a:p>
            <a:pPr algn="ctr" marL="0" indent="0" lvl="0">
              <a:lnSpc>
                <a:spcPts val="9072"/>
              </a:lnSpc>
            </a:pPr>
            <a:r>
              <a:rPr lang="en-US" sz="8400" spc="-210">
                <a:solidFill>
                  <a:srgbClr val="FFFFFF"/>
                </a:solidFill>
                <a:latin typeface="Barlow Bold"/>
              </a:rPr>
              <a:t>01</a:t>
            </a:r>
          </a:p>
        </p:txBody>
      </p:sp>
      <p:sp>
        <p:nvSpPr>
          <p:cNvPr name="TextBox 12" id="12"/>
          <p:cNvSpPr txBox="true"/>
          <p:nvPr/>
        </p:nvSpPr>
        <p:spPr>
          <a:xfrm rot="0">
            <a:off x="897111" y="5396554"/>
            <a:ext cx="3580402" cy="845820"/>
          </a:xfrm>
          <a:prstGeom prst="rect">
            <a:avLst/>
          </a:prstGeom>
        </p:spPr>
        <p:txBody>
          <a:bodyPr anchor="t" rtlCol="false" tIns="0" lIns="0" bIns="0" rIns="0">
            <a:spAutoFit/>
          </a:bodyPr>
          <a:lstStyle/>
          <a:p>
            <a:pPr algn="ctr">
              <a:lnSpc>
                <a:spcPts val="3240"/>
              </a:lnSpc>
            </a:pPr>
            <a:r>
              <a:rPr lang="en-US" sz="3000">
                <a:solidFill>
                  <a:srgbClr val="112D4E"/>
                </a:solidFill>
                <a:latin typeface="Barlow Bold"/>
              </a:rPr>
              <a:t>Analysis of Text</a:t>
            </a:r>
          </a:p>
          <a:p>
            <a:pPr algn="ctr" marL="0" indent="0" lvl="0">
              <a:lnSpc>
                <a:spcPts val="3240"/>
              </a:lnSpc>
            </a:pPr>
          </a:p>
        </p:txBody>
      </p:sp>
      <p:sp>
        <p:nvSpPr>
          <p:cNvPr name="Freeform 13" id="13"/>
          <p:cNvSpPr/>
          <p:nvPr/>
        </p:nvSpPr>
        <p:spPr>
          <a:xfrm flipH="false" flipV="false" rot="-5400000">
            <a:off x="9977574" y="2224136"/>
            <a:ext cx="3147115" cy="2859941"/>
          </a:xfrm>
          <a:custGeom>
            <a:avLst/>
            <a:gdLst/>
            <a:ahLst/>
            <a:cxnLst/>
            <a:rect r="r" b="b" t="t" l="l"/>
            <a:pathLst>
              <a:path h="2859941" w="3147115">
                <a:moveTo>
                  <a:pt x="0" y="0"/>
                </a:moveTo>
                <a:lnTo>
                  <a:pt x="3147115" y="0"/>
                </a:lnTo>
                <a:lnTo>
                  <a:pt x="3147115" y="2859940"/>
                </a:lnTo>
                <a:lnTo>
                  <a:pt x="0" y="2859940"/>
                </a:lnTo>
                <a:lnTo>
                  <a:pt x="0" y="0"/>
                </a:lnTo>
                <a:close/>
              </a:path>
            </a:pathLst>
          </a:custGeom>
          <a:blipFill>
            <a:blip r:embed="rId2"/>
            <a:stretch>
              <a:fillRect l="0" t="0" r="0" b="0"/>
            </a:stretch>
          </a:blipFill>
        </p:spPr>
      </p:sp>
      <p:grpSp>
        <p:nvGrpSpPr>
          <p:cNvPr name="Group 14" id="14"/>
          <p:cNvGrpSpPr/>
          <p:nvPr/>
        </p:nvGrpSpPr>
        <p:grpSpPr>
          <a:xfrm rot="0">
            <a:off x="10033780" y="2130701"/>
            <a:ext cx="2595892" cy="3046809"/>
            <a:chOff x="0" y="0"/>
            <a:chExt cx="698500" cy="819832"/>
          </a:xfrm>
        </p:grpSpPr>
        <p:sp>
          <p:nvSpPr>
            <p:cNvPr name="Freeform 15" id="15"/>
            <p:cNvSpPr/>
            <p:nvPr/>
          </p:nvSpPr>
          <p:spPr>
            <a:xfrm flipH="false" flipV="false" rot="0">
              <a:off x="0" y="13288"/>
              <a:ext cx="698500" cy="793256"/>
            </a:xfrm>
            <a:custGeom>
              <a:avLst/>
              <a:gdLst/>
              <a:ahLst/>
              <a:cxnLst/>
              <a:rect r="r" b="b" t="t" l="l"/>
              <a:pathLst>
                <a:path h="793256" w="698500">
                  <a:moveTo>
                    <a:pt x="409063" y="21512"/>
                  </a:moveTo>
                  <a:lnTo>
                    <a:pt x="638687" y="155112"/>
                  </a:lnTo>
                  <a:cubicBezTo>
                    <a:pt x="675718" y="176657"/>
                    <a:pt x="698500" y="216269"/>
                    <a:pt x="698500" y="259112"/>
                  </a:cubicBezTo>
                  <a:lnTo>
                    <a:pt x="698500" y="534144"/>
                  </a:lnTo>
                  <a:cubicBezTo>
                    <a:pt x="698500" y="576987"/>
                    <a:pt x="675718" y="616599"/>
                    <a:pt x="638687" y="638145"/>
                  </a:cubicBezTo>
                  <a:lnTo>
                    <a:pt x="409063" y="771744"/>
                  </a:lnTo>
                  <a:cubicBezTo>
                    <a:pt x="372089" y="793256"/>
                    <a:pt x="326411" y="793256"/>
                    <a:pt x="289437" y="771744"/>
                  </a:cubicBezTo>
                  <a:lnTo>
                    <a:pt x="59813" y="638145"/>
                  </a:lnTo>
                  <a:cubicBezTo>
                    <a:pt x="22782" y="616599"/>
                    <a:pt x="0" y="576987"/>
                    <a:pt x="0" y="534144"/>
                  </a:cubicBezTo>
                  <a:lnTo>
                    <a:pt x="0" y="259112"/>
                  </a:lnTo>
                  <a:cubicBezTo>
                    <a:pt x="0" y="216269"/>
                    <a:pt x="22782" y="176657"/>
                    <a:pt x="59813" y="155112"/>
                  </a:cubicBezTo>
                  <a:lnTo>
                    <a:pt x="289437" y="21512"/>
                  </a:lnTo>
                  <a:cubicBezTo>
                    <a:pt x="326411" y="0"/>
                    <a:pt x="372089" y="0"/>
                    <a:pt x="409063" y="21512"/>
                  </a:cubicBezTo>
                  <a:close/>
                </a:path>
              </a:pathLst>
            </a:custGeom>
            <a:solidFill>
              <a:srgbClr val="F2F2F2"/>
            </a:solidFill>
            <a:ln w="12700" cap="rnd">
              <a:solidFill>
                <a:srgbClr val="000000"/>
              </a:solidFill>
              <a:prstDash val="solid"/>
              <a:round/>
            </a:ln>
          </p:spPr>
        </p:sp>
      </p:grpSp>
      <p:grpSp>
        <p:nvGrpSpPr>
          <p:cNvPr name="Group 16" id="16"/>
          <p:cNvGrpSpPr/>
          <p:nvPr/>
        </p:nvGrpSpPr>
        <p:grpSpPr>
          <a:xfrm rot="0">
            <a:off x="10249947" y="2419878"/>
            <a:ext cx="2163558" cy="2517595"/>
            <a:chOff x="0" y="0"/>
            <a:chExt cx="698500" cy="812800"/>
          </a:xfrm>
        </p:grpSpPr>
        <p:sp>
          <p:nvSpPr>
            <p:cNvPr name="Freeform 17" id="17"/>
            <p:cNvSpPr/>
            <p:nvPr/>
          </p:nvSpPr>
          <p:spPr>
            <a:xfrm flipH="false" flipV="false" rot="0">
              <a:off x="0" y="15944"/>
              <a:ext cx="698500" cy="780913"/>
            </a:xfrm>
            <a:custGeom>
              <a:avLst/>
              <a:gdLst/>
              <a:ahLst/>
              <a:cxnLst/>
              <a:rect r="r" b="b" t="t" l="l"/>
              <a:pathLst>
                <a:path h="780913" w="698500">
                  <a:moveTo>
                    <a:pt x="421015" y="25810"/>
                  </a:moveTo>
                  <a:lnTo>
                    <a:pt x="626735" y="145502"/>
                  </a:lnTo>
                  <a:cubicBezTo>
                    <a:pt x="671166" y="171353"/>
                    <a:pt x="698500" y="218880"/>
                    <a:pt x="698500" y="270284"/>
                  </a:cubicBezTo>
                  <a:lnTo>
                    <a:pt x="698500" y="510628"/>
                  </a:lnTo>
                  <a:cubicBezTo>
                    <a:pt x="698500" y="562032"/>
                    <a:pt x="671166" y="609559"/>
                    <a:pt x="626735" y="635410"/>
                  </a:cubicBezTo>
                  <a:lnTo>
                    <a:pt x="421015" y="755102"/>
                  </a:lnTo>
                  <a:cubicBezTo>
                    <a:pt x="376653" y="780912"/>
                    <a:pt x="321847" y="780912"/>
                    <a:pt x="277485" y="755102"/>
                  </a:cubicBezTo>
                  <a:lnTo>
                    <a:pt x="71765" y="635410"/>
                  </a:lnTo>
                  <a:cubicBezTo>
                    <a:pt x="27334" y="609559"/>
                    <a:pt x="0" y="562032"/>
                    <a:pt x="0" y="510628"/>
                  </a:cubicBezTo>
                  <a:lnTo>
                    <a:pt x="0" y="270284"/>
                  </a:lnTo>
                  <a:cubicBezTo>
                    <a:pt x="0" y="218880"/>
                    <a:pt x="27334" y="171353"/>
                    <a:pt x="71765" y="145502"/>
                  </a:cubicBezTo>
                  <a:lnTo>
                    <a:pt x="277485" y="25810"/>
                  </a:lnTo>
                  <a:cubicBezTo>
                    <a:pt x="321847" y="0"/>
                    <a:pt x="376653" y="0"/>
                    <a:pt x="421015" y="25810"/>
                  </a:cubicBezTo>
                  <a:close/>
                </a:path>
              </a:pathLst>
            </a:custGeom>
            <a:gradFill rotWithShape="true">
              <a:gsLst>
                <a:gs pos="0">
                  <a:srgbClr val="3183ED">
                    <a:alpha val="100000"/>
                  </a:srgbClr>
                </a:gs>
                <a:gs pos="100000">
                  <a:srgbClr val="56CCF2">
                    <a:alpha val="100000"/>
                  </a:srgbClr>
                </a:gs>
              </a:gsLst>
              <a:lin ang="5400000"/>
            </a:gradFill>
            <a:ln w="12700" cap="rnd">
              <a:solidFill>
                <a:srgbClr val="000000"/>
              </a:solidFill>
              <a:prstDash val="solid"/>
              <a:round/>
            </a:ln>
          </p:spPr>
        </p:sp>
      </p:grpSp>
      <p:grpSp>
        <p:nvGrpSpPr>
          <p:cNvPr name="Group 18" id="18"/>
          <p:cNvGrpSpPr/>
          <p:nvPr/>
        </p:nvGrpSpPr>
        <p:grpSpPr>
          <a:xfrm rot="0">
            <a:off x="9366823" y="5377504"/>
            <a:ext cx="4178068" cy="651726"/>
            <a:chOff x="0" y="0"/>
            <a:chExt cx="1223545" cy="190858"/>
          </a:xfrm>
        </p:grpSpPr>
        <p:sp>
          <p:nvSpPr>
            <p:cNvPr name="Freeform 19" id="19"/>
            <p:cNvSpPr/>
            <p:nvPr/>
          </p:nvSpPr>
          <p:spPr>
            <a:xfrm flipH="false" flipV="false" rot="0">
              <a:off x="0" y="0"/>
              <a:ext cx="1223545" cy="190858"/>
            </a:xfrm>
            <a:custGeom>
              <a:avLst/>
              <a:gdLst/>
              <a:ahLst/>
              <a:cxnLst/>
              <a:rect r="r" b="b" t="t" l="l"/>
              <a:pathLst>
                <a:path h="190858" w="1223545">
                  <a:moveTo>
                    <a:pt x="94503" y="0"/>
                  </a:moveTo>
                  <a:lnTo>
                    <a:pt x="1129042" y="0"/>
                  </a:lnTo>
                  <a:cubicBezTo>
                    <a:pt x="1181235" y="0"/>
                    <a:pt x="1223545" y="42310"/>
                    <a:pt x="1223545" y="94503"/>
                  </a:cubicBezTo>
                  <a:lnTo>
                    <a:pt x="1223545" y="96355"/>
                  </a:lnTo>
                  <a:cubicBezTo>
                    <a:pt x="1223545" y="148548"/>
                    <a:pt x="1181235" y="190858"/>
                    <a:pt x="1129042" y="190858"/>
                  </a:cubicBezTo>
                  <a:lnTo>
                    <a:pt x="94503" y="190858"/>
                  </a:lnTo>
                  <a:cubicBezTo>
                    <a:pt x="42310" y="190858"/>
                    <a:pt x="0" y="148548"/>
                    <a:pt x="0" y="96355"/>
                  </a:cubicBezTo>
                  <a:lnTo>
                    <a:pt x="0" y="94503"/>
                  </a:lnTo>
                  <a:cubicBezTo>
                    <a:pt x="0" y="42310"/>
                    <a:pt x="42310" y="0"/>
                    <a:pt x="94503" y="0"/>
                  </a:cubicBezTo>
                  <a:close/>
                </a:path>
              </a:pathLst>
            </a:custGeom>
            <a:gradFill rotWithShape="true">
              <a:gsLst>
                <a:gs pos="0">
                  <a:srgbClr val="FFB613">
                    <a:alpha val="100000"/>
                  </a:srgbClr>
                </a:gs>
                <a:gs pos="100000">
                  <a:srgbClr val="FFE42F">
                    <a:alpha val="100000"/>
                  </a:srgbClr>
                </a:gs>
              </a:gsLst>
              <a:lin ang="5400000"/>
            </a:gradFill>
          </p:spPr>
        </p:sp>
        <p:sp>
          <p:nvSpPr>
            <p:cNvPr name="TextBox 20" id="20"/>
            <p:cNvSpPr txBox="true"/>
            <p:nvPr/>
          </p:nvSpPr>
          <p:spPr>
            <a:xfrm>
              <a:off x="0" y="-57150"/>
              <a:ext cx="1223545" cy="248008"/>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10702382" y="3074703"/>
            <a:ext cx="1258688" cy="1175766"/>
          </a:xfrm>
          <a:prstGeom prst="rect">
            <a:avLst/>
          </a:prstGeom>
        </p:spPr>
        <p:txBody>
          <a:bodyPr anchor="t" rtlCol="false" tIns="0" lIns="0" bIns="0" rIns="0">
            <a:spAutoFit/>
          </a:bodyPr>
          <a:lstStyle/>
          <a:p>
            <a:pPr algn="ctr" marL="0" indent="0" lvl="0">
              <a:lnSpc>
                <a:spcPts val="9072"/>
              </a:lnSpc>
            </a:pPr>
            <a:r>
              <a:rPr lang="en-US" sz="8400" spc="-210">
                <a:solidFill>
                  <a:srgbClr val="FFFFFF"/>
                </a:solidFill>
                <a:latin typeface="Barlow Bold"/>
              </a:rPr>
              <a:t>03</a:t>
            </a:r>
          </a:p>
        </p:txBody>
      </p:sp>
      <p:sp>
        <p:nvSpPr>
          <p:cNvPr name="TextBox 22" id="22"/>
          <p:cNvSpPr txBox="true"/>
          <p:nvPr/>
        </p:nvSpPr>
        <p:spPr>
          <a:xfrm rot="0">
            <a:off x="9561080" y="5535328"/>
            <a:ext cx="3789553" cy="845820"/>
          </a:xfrm>
          <a:prstGeom prst="rect">
            <a:avLst/>
          </a:prstGeom>
        </p:spPr>
        <p:txBody>
          <a:bodyPr anchor="t" rtlCol="false" tIns="0" lIns="0" bIns="0" rIns="0">
            <a:spAutoFit/>
          </a:bodyPr>
          <a:lstStyle/>
          <a:p>
            <a:pPr algn="ctr">
              <a:lnSpc>
                <a:spcPts val="3240"/>
              </a:lnSpc>
            </a:pPr>
            <a:r>
              <a:rPr lang="en-US" sz="3000">
                <a:solidFill>
                  <a:srgbClr val="112D4E"/>
                </a:solidFill>
                <a:latin typeface="Barlow Bold"/>
              </a:rPr>
              <a:t>Targeted Advertising</a:t>
            </a:r>
          </a:p>
          <a:p>
            <a:pPr algn="ctr" marL="0" indent="0" lvl="0">
              <a:lnSpc>
                <a:spcPts val="3240"/>
              </a:lnSpc>
            </a:pPr>
          </a:p>
        </p:txBody>
      </p:sp>
      <p:sp>
        <p:nvSpPr>
          <p:cNvPr name="Freeform 23" id="23"/>
          <p:cNvSpPr/>
          <p:nvPr/>
        </p:nvSpPr>
        <p:spPr>
          <a:xfrm flipH="false" flipV="false" rot="-5400000">
            <a:off x="5609602" y="2981142"/>
            <a:ext cx="3147115" cy="2859941"/>
          </a:xfrm>
          <a:custGeom>
            <a:avLst/>
            <a:gdLst/>
            <a:ahLst/>
            <a:cxnLst/>
            <a:rect r="r" b="b" t="t" l="l"/>
            <a:pathLst>
              <a:path h="2859941" w="3147115">
                <a:moveTo>
                  <a:pt x="0" y="0"/>
                </a:moveTo>
                <a:lnTo>
                  <a:pt x="3147115" y="0"/>
                </a:lnTo>
                <a:lnTo>
                  <a:pt x="3147115" y="2859941"/>
                </a:lnTo>
                <a:lnTo>
                  <a:pt x="0" y="2859941"/>
                </a:lnTo>
                <a:lnTo>
                  <a:pt x="0" y="0"/>
                </a:lnTo>
                <a:close/>
              </a:path>
            </a:pathLst>
          </a:custGeom>
          <a:blipFill>
            <a:blip r:embed="rId2"/>
            <a:stretch>
              <a:fillRect l="0" t="0" r="0" b="0"/>
            </a:stretch>
          </a:blipFill>
        </p:spPr>
      </p:sp>
      <p:grpSp>
        <p:nvGrpSpPr>
          <p:cNvPr name="Group 24" id="24"/>
          <p:cNvGrpSpPr/>
          <p:nvPr/>
        </p:nvGrpSpPr>
        <p:grpSpPr>
          <a:xfrm rot="0">
            <a:off x="5752962" y="2887708"/>
            <a:ext cx="2595892" cy="3046809"/>
            <a:chOff x="0" y="0"/>
            <a:chExt cx="698500" cy="819832"/>
          </a:xfrm>
        </p:grpSpPr>
        <p:sp>
          <p:nvSpPr>
            <p:cNvPr name="Freeform 25" id="25"/>
            <p:cNvSpPr/>
            <p:nvPr/>
          </p:nvSpPr>
          <p:spPr>
            <a:xfrm flipH="false" flipV="false" rot="0">
              <a:off x="0" y="13288"/>
              <a:ext cx="698500" cy="793256"/>
            </a:xfrm>
            <a:custGeom>
              <a:avLst/>
              <a:gdLst/>
              <a:ahLst/>
              <a:cxnLst/>
              <a:rect r="r" b="b" t="t" l="l"/>
              <a:pathLst>
                <a:path h="793256" w="698500">
                  <a:moveTo>
                    <a:pt x="409063" y="21512"/>
                  </a:moveTo>
                  <a:lnTo>
                    <a:pt x="638687" y="155112"/>
                  </a:lnTo>
                  <a:cubicBezTo>
                    <a:pt x="675718" y="176657"/>
                    <a:pt x="698500" y="216269"/>
                    <a:pt x="698500" y="259112"/>
                  </a:cubicBezTo>
                  <a:lnTo>
                    <a:pt x="698500" y="534144"/>
                  </a:lnTo>
                  <a:cubicBezTo>
                    <a:pt x="698500" y="576987"/>
                    <a:pt x="675718" y="616599"/>
                    <a:pt x="638687" y="638145"/>
                  </a:cubicBezTo>
                  <a:lnTo>
                    <a:pt x="409063" y="771744"/>
                  </a:lnTo>
                  <a:cubicBezTo>
                    <a:pt x="372089" y="793256"/>
                    <a:pt x="326411" y="793256"/>
                    <a:pt x="289437" y="771744"/>
                  </a:cubicBezTo>
                  <a:lnTo>
                    <a:pt x="59813" y="638145"/>
                  </a:lnTo>
                  <a:cubicBezTo>
                    <a:pt x="22782" y="616599"/>
                    <a:pt x="0" y="576987"/>
                    <a:pt x="0" y="534144"/>
                  </a:cubicBezTo>
                  <a:lnTo>
                    <a:pt x="0" y="259112"/>
                  </a:lnTo>
                  <a:cubicBezTo>
                    <a:pt x="0" y="216269"/>
                    <a:pt x="22782" y="176657"/>
                    <a:pt x="59813" y="155112"/>
                  </a:cubicBezTo>
                  <a:lnTo>
                    <a:pt x="289437" y="21512"/>
                  </a:lnTo>
                  <a:cubicBezTo>
                    <a:pt x="326411" y="0"/>
                    <a:pt x="372089" y="0"/>
                    <a:pt x="409063" y="21512"/>
                  </a:cubicBezTo>
                  <a:close/>
                </a:path>
              </a:pathLst>
            </a:custGeom>
            <a:solidFill>
              <a:srgbClr val="F2F2F2"/>
            </a:solidFill>
            <a:ln w="12700" cap="rnd">
              <a:solidFill>
                <a:srgbClr val="000000"/>
              </a:solidFill>
              <a:prstDash val="solid"/>
              <a:round/>
            </a:ln>
          </p:spPr>
        </p:sp>
      </p:grpSp>
      <p:grpSp>
        <p:nvGrpSpPr>
          <p:cNvPr name="Group 26" id="26"/>
          <p:cNvGrpSpPr/>
          <p:nvPr/>
        </p:nvGrpSpPr>
        <p:grpSpPr>
          <a:xfrm rot="0">
            <a:off x="5969128" y="3171365"/>
            <a:ext cx="2163558" cy="2517595"/>
            <a:chOff x="0" y="0"/>
            <a:chExt cx="698500" cy="812800"/>
          </a:xfrm>
        </p:grpSpPr>
        <p:sp>
          <p:nvSpPr>
            <p:cNvPr name="Freeform 27" id="27"/>
            <p:cNvSpPr/>
            <p:nvPr/>
          </p:nvSpPr>
          <p:spPr>
            <a:xfrm flipH="false" flipV="false" rot="0">
              <a:off x="0" y="15944"/>
              <a:ext cx="698500" cy="780913"/>
            </a:xfrm>
            <a:custGeom>
              <a:avLst/>
              <a:gdLst/>
              <a:ahLst/>
              <a:cxnLst/>
              <a:rect r="r" b="b" t="t" l="l"/>
              <a:pathLst>
                <a:path h="780913" w="698500">
                  <a:moveTo>
                    <a:pt x="421015" y="25810"/>
                  </a:moveTo>
                  <a:lnTo>
                    <a:pt x="626735" y="145502"/>
                  </a:lnTo>
                  <a:cubicBezTo>
                    <a:pt x="671166" y="171353"/>
                    <a:pt x="698500" y="218880"/>
                    <a:pt x="698500" y="270284"/>
                  </a:cubicBezTo>
                  <a:lnTo>
                    <a:pt x="698500" y="510628"/>
                  </a:lnTo>
                  <a:cubicBezTo>
                    <a:pt x="698500" y="562032"/>
                    <a:pt x="671166" y="609559"/>
                    <a:pt x="626735" y="635410"/>
                  </a:cubicBezTo>
                  <a:lnTo>
                    <a:pt x="421015" y="755102"/>
                  </a:lnTo>
                  <a:cubicBezTo>
                    <a:pt x="376653" y="780912"/>
                    <a:pt x="321847" y="780912"/>
                    <a:pt x="277485" y="755102"/>
                  </a:cubicBezTo>
                  <a:lnTo>
                    <a:pt x="71765" y="635410"/>
                  </a:lnTo>
                  <a:cubicBezTo>
                    <a:pt x="27334" y="609559"/>
                    <a:pt x="0" y="562032"/>
                    <a:pt x="0" y="510628"/>
                  </a:cubicBezTo>
                  <a:lnTo>
                    <a:pt x="0" y="270284"/>
                  </a:lnTo>
                  <a:cubicBezTo>
                    <a:pt x="0" y="218880"/>
                    <a:pt x="27334" y="171353"/>
                    <a:pt x="71765" y="145502"/>
                  </a:cubicBezTo>
                  <a:lnTo>
                    <a:pt x="277485" y="25810"/>
                  </a:lnTo>
                  <a:cubicBezTo>
                    <a:pt x="321847" y="0"/>
                    <a:pt x="376653" y="0"/>
                    <a:pt x="421015" y="25810"/>
                  </a:cubicBezTo>
                  <a:close/>
                </a:path>
              </a:pathLst>
            </a:custGeom>
            <a:gradFill rotWithShape="true">
              <a:gsLst>
                <a:gs pos="0">
                  <a:srgbClr val="FFB613">
                    <a:alpha val="100000"/>
                  </a:srgbClr>
                </a:gs>
                <a:gs pos="100000">
                  <a:srgbClr val="FFE42F">
                    <a:alpha val="100000"/>
                  </a:srgbClr>
                </a:gs>
              </a:gsLst>
              <a:lin ang="5400000"/>
            </a:gradFill>
            <a:ln w="12700" cap="rnd">
              <a:solidFill>
                <a:srgbClr val="000000"/>
              </a:solidFill>
              <a:prstDash val="solid"/>
              <a:round/>
            </a:ln>
          </p:spPr>
        </p:sp>
      </p:grpSp>
      <p:grpSp>
        <p:nvGrpSpPr>
          <p:cNvPr name="Group 28" id="28"/>
          <p:cNvGrpSpPr/>
          <p:nvPr/>
        </p:nvGrpSpPr>
        <p:grpSpPr>
          <a:xfrm rot="0">
            <a:off x="5268165" y="6077465"/>
            <a:ext cx="3565485" cy="651726"/>
            <a:chOff x="0" y="0"/>
            <a:chExt cx="1044150" cy="190858"/>
          </a:xfrm>
        </p:grpSpPr>
        <p:sp>
          <p:nvSpPr>
            <p:cNvPr name="Freeform 29" id="29"/>
            <p:cNvSpPr/>
            <p:nvPr/>
          </p:nvSpPr>
          <p:spPr>
            <a:xfrm flipH="false" flipV="false" rot="0">
              <a:off x="0" y="0"/>
              <a:ext cx="1044150" cy="190858"/>
            </a:xfrm>
            <a:custGeom>
              <a:avLst/>
              <a:gdLst/>
              <a:ahLst/>
              <a:cxnLst/>
              <a:rect r="r" b="b" t="t" l="l"/>
              <a:pathLst>
                <a:path h="190858" w="1044150">
                  <a:moveTo>
                    <a:pt x="95429" y="0"/>
                  </a:moveTo>
                  <a:lnTo>
                    <a:pt x="948721" y="0"/>
                  </a:lnTo>
                  <a:cubicBezTo>
                    <a:pt x="1001425" y="0"/>
                    <a:pt x="1044150" y="42725"/>
                    <a:pt x="1044150" y="95429"/>
                  </a:cubicBezTo>
                  <a:lnTo>
                    <a:pt x="1044150" y="95429"/>
                  </a:lnTo>
                  <a:cubicBezTo>
                    <a:pt x="1044150" y="148133"/>
                    <a:pt x="1001425" y="190858"/>
                    <a:pt x="948721" y="190858"/>
                  </a:cubicBezTo>
                  <a:lnTo>
                    <a:pt x="95429" y="190858"/>
                  </a:lnTo>
                  <a:cubicBezTo>
                    <a:pt x="42725" y="190858"/>
                    <a:pt x="0" y="148133"/>
                    <a:pt x="0" y="95429"/>
                  </a:cubicBezTo>
                  <a:lnTo>
                    <a:pt x="0" y="95429"/>
                  </a:lnTo>
                  <a:cubicBezTo>
                    <a:pt x="0" y="42725"/>
                    <a:pt x="42725" y="0"/>
                    <a:pt x="95429" y="0"/>
                  </a:cubicBezTo>
                  <a:close/>
                </a:path>
              </a:pathLst>
            </a:custGeom>
            <a:gradFill rotWithShape="true">
              <a:gsLst>
                <a:gs pos="0">
                  <a:srgbClr val="3183ED">
                    <a:alpha val="100000"/>
                  </a:srgbClr>
                </a:gs>
                <a:gs pos="100000">
                  <a:srgbClr val="56CCF2">
                    <a:alpha val="100000"/>
                  </a:srgbClr>
                </a:gs>
              </a:gsLst>
              <a:lin ang="5400000"/>
            </a:gradFill>
          </p:spPr>
        </p:sp>
        <p:sp>
          <p:nvSpPr>
            <p:cNvPr name="TextBox 30" id="30"/>
            <p:cNvSpPr txBox="true"/>
            <p:nvPr/>
          </p:nvSpPr>
          <p:spPr>
            <a:xfrm>
              <a:off x="0" y="-57150"/>
              <a:ext cx="1044150" cy="248008"/>
            </a:xfrm>
            <a:prstGeom prst="rect">
              <a:avLst/>
            </a:prstGeom>
          </p:spPr>
          <p:txBody>
            <a:bodyPr anchor="ctr" rtlCol="false" tIns="50800" lIns="50800" bIns="50800" rIns="50800"/>
            <a:lstStyle/>
            <a:p>
              <a:pPr algn="ctr">
                <a:lnSpc>
                  <a:spcPts val="2659"/>
                </a:lnSpc>
              </a:pPr>
            </a:p>
          </p:txBody>
        </p:sp>
      </p:grpSp>
      <p:sp>
        <p:nvSpPr>
          <p:cNvPr name="TextBox 31" id="31"/>
          <p:cNvSpPr txBox="true"/>
          <p:nvPr/>
        </p:nvSpPr>
        <p:spPr>
          <a:xfrm rot="0">
            <a:off x="6421564" y="3807140"/>
            <a:ext cx="1258688" cy="1175766"/>
          </a:xfrm>
          <a:prstGeom prst="rect">
            <a:avLst/>
          </a:prstGeom>
        </p:spPr>
        <p:txBody>
          <a:bodyPr anchor="t" rtlCol="false" tIns="0" lIns="0" bIns="0" rIns="0">
            <a:spAutoFit/>
          </a:bodyPr>
          <a:lstStyle/>
          <a:p>
            <a:pPr algn="ctr" marL="0" indent="0" lvl="0">
              <a:lnSpc>
                <a:spcPts val="9072"/>
              </a:lnSpc>
            </a:pPr>
            <a:r>
              <a:rPr lang="en-US" sz="8400" spc="-210">
                <a:solidFill>
                  <a:srgbClr val="FFFFFF"/>
                </a:solidFill>
                <a:latin typeface="Barlow Bold"/>
              </a:rPr>
              <a:t>02</a:t>
            </a:r>
          </a:p>
        </p:txBody>
      </p:sp>
      <p:sp>
        <p:nvSpPr>
          <p:cNvPr name="TextBox 32" id="32"/>
          <p:cNvSpPr txBox="true"/>
          <p:nvPr/>
        </p:nvSpPr>
        <p:spPr>
          <a:xfrm rot="0">
            <a:off x="5130972" y="6195410"/>
            <a:ext cx="3617815" cy="845820"/>
          </a:xfrm>
          <a:prstGeom prst="rect">
            <a:avLst/>
          </a:prstGeom>
        </p:spPr>
        <p:txBody>
          <a:bodyPr anchor="t" rtlCol="false" tIns="0" lIns="0" bIns="0" rIns="0">
            <a:spAutoFit/>
          </a:bodyPr>
          <a:lstStyle/>
          <a:p>
            <a:pPr algn="ctr">
              <a:lnSpc>
                <a:spcPts val="3240"/>
              </a:lnSpc>
            </a:pPr>
            <a:r>
              <a:rPr lang="en-US" sz="3000">
                <a:solidFill>
                  <a:srgbClr val="FFFFFF"/>
                </a:solidFill>
                <a:latin typeface="Barlow Bold"/>
              </a:rPr>
              <a:t>Facial Recognition</a:t>
            </a:r>
          </a:p>
          <a:p>
            <a:pPr algn="ctr" marL="0" indent="0" lvl="0">
              <a:lnSpc>
                <a:spcPts val="3240"/>
              </a:lnSpc>
            </a:pPr>
          </a:p>
        </p:txBody>
      </p:sp>
      <p:sp>
        <p:nvSpPr>
          <p:cNvPr name="Freeform 33" id="33"/>
          <p:cNvSpPr/>
          <p:nvPr/>
        </p:nvSpPr>
        <p:spPr>
          <a:xfrm flipH="false" flipV="false" rot="-5400000">
            <a:off x="14154996" y="2981142"/>
            <a:ext cx="3147115" cy="2859941"/>
          </a:xfrm>
          <a:custGeom>
            <a:avLst/>
            <a:gdLst/>
            <a:ahLst/>
            <a:cxnLst/>
            <a:rect r="r" b="b" t="t" l="l"/>
            <a:pathLst>
              <a:path h="2859941" w="3147115">
                <a:moveTo>
                  <a:pt x="0" y="0"/>
                </a:moveTo>
                <a:lnTo>
                  <a:pt x="3147115" y="0"/>
                </a:lnTo>
                <a:lnTo>
                  <a:pt x="3147115" y="2859941"/>
                </a:lnTo>
                <a:lnTo>
                  <a:pt x="0" y="2859941"/>
                </a:lnTo>
                <a:lnTo>
                  <a:pt x="0" y="0"/>
                </a:lnTo>
                <a:close/>
              </a:path>
            </a:pathLst>
          </a:custGeom>
          <a:blipFill>
            <a:blip r:embed="rId2"/>
            <a:stretch>
              <a:fillRect l="0" t="0" r="0" b="0"/>
            </a:stretch>
          </a:blipFill>
        </p:spPr>
      </p:sp>
      <p:grpSp>
        <p:nvGrpSpPr>
          <p:cNvPr name="Group 34" id="34"/>
          <p:cNvGrpSpPr/>
          <p:nvPr/>
        </p:nvGrpSpPr>
        <p:grpSpPr>
          <a:xfrm rot="0">
            <a:off x="14314393" y="2887708"/>
            <a:ext cx="2595892" cy="3046809"/>
            <a:chOff x="0" y="0"/>
            <a:chExt cx="698500" cy="819832"/>
          </a:xfrm>
        </p:grpSpPr>
        <p:sp>
          <p:nvSpPr>
            <p:cNvPr name="Freeform 35" id="35"/>
            <p:cNvSpPr/>
            <p:nvPr/>
          </p:nvSpPr>
          <p:spPr>
            <a:xfrm flipH="false" flipV="false" rot="0">
              <a:off x="0" y="13288"/>
              <a:ext cx="698500" cy="793256"/>
            </a:xfrm>
            <a:custGeom>
              <a:avLst/>
              <a:gdLst/>
              <a:ahLst/>
              <a:cxnLst/>
              <a:rect r="r" b="b" t="t" l="l"/>
              <a:pathLst>
                <a:path h="793256" w="698500">
                  <a:moveTo>
                    <a:pt x="409063" y="21512"/>
                  </a:moveTo>
                  <a:lnTo>
                    <a:pt x="638687" y="155112"/>
                  </a:lnTo>
                  <a:cubicBezTo>
                    <a:pt x="675718" y="176657"/>
                    <a:pt x="698500" y="216269"/>
                    <a:pt x="698500" y="259112"/>
                  </a:cubicBezTo>
                  <a:lnTo>
                    <a:pt x="698500" y="534144"/>
                  </a:lnTo>
                  <a:cubicBezTo>
                    <a:pt x="698500" y="576987"/>
                    <a:pt x="675718" y="616599"/>
                    <a:pt x="638687" y="638145"/>
                  </a:cubicBezTo>
                  <a:lnTo>
                    <a:pt x="409063" y="771744"/>
                  </a:lnTo>
                  <a:cubicBezTo>
                    <a:pt x="372089" y="793256"/>
                    <a:pt x="326411" y="793256"/>
                    <a:pt x="289437" y="771744"/>
                  </a:cubicBezTo>
                  <a:lnTo>
                    <a:pt x="59813" y="638145"/>
                  </a:lnTo>
                  <a:cubicBezTo>
                    <a:pt x="22782" y="616599"/>
                    <a:pt x="0" y="576987"/>
                    <a:pt x="0" y="534144"/>
                  </a:cubicBezTo>
                  <a:lnTo>
                    <a:pt x="0" y="259112"/>
                  </a:lnTo>
                  <a:cubicBezTo>
                    <a:pt x="0" y="216269"/>
                    <a:pt x="22782" y="176657"/>
                    <a:pt x="59813" y="155112"/>
                  </a:cubicBezTo>
                  <a:lnTo>
                    <a:pt x="289437" y="21512"/>
                  </a:lnTo>
                  <a:cubicBezTo>
                    <a:pt x="326411" y="0"/>
                    <a:pt x="372089" y="0"/>
                    <a:pt x="409063" y="21512"/>
                  </a:cubicBezTo>
                  <a:close/>
                </a:path>
              </a:pathLst>
            </a:custGeom>
            <a:solidFill>
              <a:srgbClr val="F2F2F2"/>
            </a:solidFill>
            <a:ln w="12700" cap="rnd">
              <a:solidFill>
                <a:srgbClr val="000000"/>
              </a:solidFill>
              <a:prstDash val="solid"/>
              <a:round/>
            </a:ln>
          </p:spPr>
        </p:sp>
      </p:grpSp>
      <p:grpSp>
        <p:nvGrpSpPr>
          <p:cNvPr name="Group 36" id="36"/>
          <p:cNvGrpSpPr/>
          <p:nvPr/>
        </p:nvGrpSpPr>
        <p:grpSpPr>
          <a:xfrm rot="0">
            <a:off x="14530560" y="3171365"/>
            <a:ext cx="2163558" cy="2517595"/>
            <a:chOff x="0" y="0"/>
            <a:chExt cx="698500" cy="812800"/>
          </a:xfrm>
        </p:grpSpPr>
        <p:sp>
          <p:nvSpPr>
            <p:cNvPr name="Freeform 37" id="37"/>
            <p:cNvSpPr/>
            <p:nvPr/>
          </p:nvSpPr>
          <p:spPr>
            <a:xfrm flipH="false" flipV="false" rot="0">
              <a:off x="0" y="15944"/>
              <a:ext cx="698500" cy="780913"/>
            </a:xfrm>
            <a:custGeom>
              <a:avLst/>
              <a:gdLst/>
              <a:ahLst/>
              <a:cxnLst/>
              <a:rect r="r" b="b" t="t" l="l"/>
              <a:pathLst>
                <a:path h="780913" w="698500">
                  <a:moveTo>
                    <a:pt x="421015" y="25810"/>
                  </a:moveTo>
                  <a:lnTo>
                    <a:pt x="626735" y="145502"/>
                  </a:lnTo>
                  <a:cubicBezTo>
                    <a:pt x="671166" y="171353"/>
                    <a:pt x="698500" y="218880"/>
                    <a:pt x="698500" y="270284"/>
                  </a:cubicBezTo>
                  <a:lnTo>
                    <a:pt x="698500" y="510628"/>
                  </a:lnTo>
                  <a:cubicBezTo>
                    <a:pt x="698500" y="562032"/>
                    <a:pt x="671166" y="609559"/>
                    <a:pt x="626735" y="635410"/>
                  </a:cubicBezTo>
                  <a:lnTo>
                    <a:pt x="421015" y="755102"/>
                  </a:lnTo>
                  <a:cubicBezTo>
                    <a:pt x="376653" y="780912"/>
                    <a:pt x="321847" y="780912"/>
                    <a:pt x="277485" y="755102"/>
                  </a:cubicBezTo>
                  <a:lnTo>
                    <a:pt x="71765" y="635410"/>
                  </a:lnTo>
                  <a:cubicBezTo>
                    <a:pt x="27334" y="609559"/>
                    <a:pt x="0" y="562032"/>
                    <a:pt x="0" y="510628"/>
                  </a:cubicBezTo>
                  <a:lnTo>
                    <a:pt x="0" y="270284"/>
                  </a:lnTo>
                  <a:cubicBezTo>
                    <a:pt x="0" y="218880"/>
                    <a:pt x="27334" y="171353"/>
                    <a:pt x="71765" y="145502"/>
                  </a:cubicBezTo>
                  <a:lnTo>
                    <a:pt x="277485" y="25810"/>
                  </a:lnTo>
                  <a:cubicBezTo>
                    <a:pt x="321847" y="0"/>
                    <a:pt x="376653" y="0"/>
                    <a:pt x="421015" y="25810"/>
                  </a:cubicBezTo>
                  <a:close/>
                </a:path>
              </a:pathLst>
            </a:custGeom>
            <a:gradFill rotWithShape="true">
              <a:gsLst>
                <a:gs pos="0">
                  <a:srgbClr val="FFB613">
                    <a:alpha val="100000"/>
                  </a:srgbClr>
                </a:gs>
                <a:gs pos="100000">
                  <a:srgbClr val="FFE42F">
                    <a:alpha val="100000"/>
                  </a:srgbClr>
                </a:gs>
              </a:gsLst>
              <a:lin ang="5400000"/>
            </a:gradFill>
            <a:ln w="12700" cap="rnd">
              <a:solidFill>
                <a:srgbClr val="000000"/>
              </a:solidFill>
              <a:prstDash val="solid"/>
              <a:round/>
            </a:ln>
          </p:spPr>
        </p:sp>
      </p:grpSp>
      <p:grpSp>
        <p:nvGrpSpPr>
          <p:cNvPr name="Group 38" id="38"/>
          <p:cNvGrpSpPr/>
          <p:nvPr/>
        </p:nvGrpSpPr>
        <p:grpSpPr>
          <a:xfrm rot="0">
            <a:off x="14224595" y="6077465"/>
            <a:ext cx="3034705" cy="651726"/>
            <a:chOff x="0" y="0"/>
            <a:chExt cx="888712" cy="190858"/>
          </a:xfrm>
        </p:grpSpPr>
        <p:sp>
          <p:nvSpPr>
            <p:cNvPr name="Freeform 39" id="39"/>
            <p:cNvSpPr/>
            <p:nvPr/>
          </p:nvSpPr>
          <p:spPr>
            <a:xfrm flipH="false" flipV="false" rot="0">
              <a:off x="0" y="0"/>
              <a:ext cx="888712" cy="190858"/>
            </a:xfrm>
            <a:custGeom>
              <a:avLst/>
              <a:gdLst/>
              <a:ahLst/>
              <a:cxnLst/>
              <a:rect r="r" b="b" t="t" l="l"/>
              <a:pathLst>
                <a:path h="190858" w="888712">
                  <a:moveTo>
                    <a:pt x="95429" y="0"/>
                  </a:moveTo>
                  <a:lnTo>
                    <a:pt x="793283" y="0"/>
                  </a:lnTo>
                  <a:cubicBezTo>
                    <a:pt x="845987" y="0"/>
                    <a:pt x="888712" y="42725"/>
                    <a:pt x="888712" y="95429"/>
                  </a:cubicBezTo>
                  <a:lnTo>
                    <a:pt x="888712" y="95429"/>
                  </a:lnTo>
                  <a:cubicBezTo>
                    <a:pt x="888712" y="148133"/>
                    <a:pt x="845987" y="190858"/>
                    <a:pt x="793283" y="190858"/>
                  </a:cubicBezTo>
                  <a:lnTo>
                    <a:pt x="95429" y="190858"/>
                  </a:lnTo>
                  <a:cubicBezTo>
                    <a:pt x="42725" y="190858"/>
                    <a:pt x="0" y="148133"/>
                    <a:pt x="0" y="95429"/>
                  </a:cubicBezTo>
                  <a:lnTo>
                    <a:pt x="0" y="95429"/>
                  </a:lnTo>
                  <a:cubicBezTo>
                    <a:pt x="0" y="42725"/>
                    <a:pt x="42725" y="0"/>
                    <a:pt x="95429" y="0"/>
                  </a:cubicBezTo>
                  <a:close/>
                </a:path>
              </a:pathLst>
            </a:custGeom>
            <a:gradFill rotWithShape="true">
              <a:gsLst>
                <a:gs pos="0">
                  <a:srgbClr val="3183ED">
                    <a:alpha val="100000"/>
                  </a:srgbClr>
                </a:gs>
                <a:gs pos="100000">
                  <a:srgbClr val="56CCF2">
                    <a:alpha val="100000"/>
                  </a:srgbClr>
                </a:gs>
              </a:gsLst>
              <a:lin ang="5400000"/>
            </a:gradFill>
          </p:spPr>
        </p:sp>
        <p:sp>
          <p:nvSpPr>
            <p:cNvPr name="TextBox 40" id="40"/>
            <p:cNvSpPr txBox="true"/>
            <p:nvPr/>
          </p:nvSpPr>
          <p:spPr>
            <a:xfrm>
              <a:off x="0" y="-57150"/>
              <a:ext cx="888712" cy="248008"/>
            </a:xfrm>
            <a:prstGeom prst="rect">
              <a:avLst/>
            </a:prstGeom>
          </p:spPr>
          <p:txBody>
            <a:bodyPr anchor="ctr" rtlCol="false" tIns="50800" lIns="50800" bIns="50800" rIns="50800"/>
            <a:lstStyle/>
            <a:p>
              <a:pPr algn="ctr">
                <a:lnSpc>
                  <a:spcPts val="2659"/>
                </a:lnSpc>
              </a:pPr>
            </a:p>
          </p:txBody>
        </p:sp>
      </p:grpSp>
      <p:sp>
        <p:nvSpPr>
          <p:cNvPr name="TextBox 41" id="41"/>
          <p:cNvSpPr txBox="true"/>
          <p:nvPr/>
        </p:nvSpPr>
        <p:spPr>
          <a:xfrm rot="0">
            <a:off x="14982995" y="3807140"/>
            <a:ext cx="1258688" cy="1175766"/>
          </a:xfrm>
          <a:prstGeom prst="rect">
            <a:avLst/>
          </a:prstGeom>
        </p:spPr>
        <p:txBody>
          <a:bodyPr anchor="t" rtlCol="false" tIns="0" lIns="0" bIns="0" rIns="0">
            <a:spAutoFit/>
          </a:bodyPr>
          <a:lstStyle/>
          <a:p>
            <a:pPr algn="ctr" marL="0" indent="0" lvl="0">
              <a:lnSpc>
                <a:spcPts val="9072"/>
              </a:lnSpc>
            </a:pPr>
            <a:r>
              <a:rPr lang="en-US" sz="8400" spc="-210">
                <a:solidFill>
                  <a:srgbClr val="FFFFFF"/>
                </a:solidFill>
                <a:latin typeface="Barlow Bold"/>
              </a:rPr>
              <a:t>04</a:t>
            </a:r>
          </a:p>
        </p:txBody>
      </p:sp>
      <p:sp>
        <p:nvSpPr>
          <p:cNvPr name="TextBox 42" id="42"/>
          <p:cNvSpPr txBox="true"/>
          <p:nvPr/>
        </p:nvSpPr>
        <p:spPr>
          <a:xfrm rot="0">
            <a:off x="14298583" y="6195410"/>
            <a:ext cx="2938605" cy="845820"/>
          </a:xfrm>
          <a:prstGeom prst="rect">
            <a:avLst/>
          </a:prstGeom>
        </p:spPr>
        <p:txBody>
          <a:bodyPr anchor="t" rtlCol="false" tIns="0" lIns="0" bIns="0" rIns="0">
            <a:spAutoFit/>
          </a:bodyPr>
          <a:lstStyle/>
          <a:p>
            <a:pPr algn="ctr">
              <a:lnSpc>
                <a:spcPts val="3240"/>
              </a:lnSpc>
            </a:pPr>
            <a:r>
              <a:rPr lang="en-US" sz="3000">
                <a:solidFill>
                  <a:srgbClr val="FFFFFF"/>
                </a:solidFill>
                <a:latin typeface="Barlow Bold"/>
              </a:rPr>
              <a:t>Analysing Likes</a:t>
            </a:r>
          </a:p>
          <a:p>
            <a:pPr algn="ctr" marL="0" indent="0" lvl="0">
              <a:lnSpc>
                <a:spcPts val="3240"/>
              </a:lnSpc>
            </a:pPr>
          </a:p>
        </p:txBody>
      </p:sp>
      <p:sp>
        <p:nvSpPr>
          <p:cNvPr name="TextBox 43" id="43"/>
          <p:cNvSpPr txBox="true"/>
          <p:nvPr/>
        </p:nvSpPr>
        <p:spPr>
          <a:xfrm rot="0">
            <a:off x="848650" y="6286406"/>
            <a:ext cx="3858960" cy="2435860"/>
          </a:xfrm>
          <a:prstGeom prst="rect">
            <a:avLst/>
          </a:prstGeom>
        </p:spPr>
        <p:txBody>
          <a:bodyPr anchor="t" rtlCol="false" tIns="0" lIns="0" bIns="0" rIns="0">
            <a:spAutoFit/>
          </a:bodyPr>
          <a:lstStyle/>
          <a:p>
            <a:pPr algn="ctr">
              <a:lnSpc>
                <a:spcPts val="3289"/>
              </a:lnSpc>
            </a:pPr>
            <a:r>
              <a:rPr lang="en-US" sz="2349" spc="-39">
                <a:solidFill>
                  <a:srgbClr val="000000"/>
                </a:solidFill>
                <a:latin typeface="Clear Sans"/>
              </a:rPr>
              <a:t>You would agree that a large volume of data is added to Facebook. With DeepText, Facebook tries to extract the meaning of the words added to the posts.</a:t>
            </a:r>
          </a:p>
        </p:txBody>
      </p:sp>
      <p:sp>
        <p:nvSpPr>
          <p:cNvPr name="TextBox 44" id="44"/>
          <p:cNvSpPr txBox="true"/>
          <p:nvPr/>
        </p:nvSpPr>
        <p:spPr>
          <a:xfrm rot="0">
            <a:off x="9402246" y="6276881"/>
            <a:ext cx="4142645" cy="3501021"/>
          </a:xfrm>
          <a:prstGeom prst="rect">
            <a:avLst/>
          </a:prstGeom>
        </p:spPr>
        <p:txBody>
          <a:bodyPr anchor="t" rtlCol="false" tIns="0" lIns="0" bIns="0" rIns="0">
            <a:spAutoFit/>
          </a:bodyPr>
          <a:lstStyle/>
          <a:p>
            <a:pPr algn="ctr">
              <a:lnSpc>
                <a:spcPts val="3531"/>
              </a:lnSpc>
            </a:pPr>
            <a:r>
              <a:rPr lang="en-US" sz="2522" spc="-42">
                <a:solidFill>
                  <a:srgbClr val="000000"/>
                </a:solidFill>
                <a:latin typeface="Clear Sans"/>
              </a:rPr>
              <a:t>Advertising is one of the areas where Facebook uses Big Data technology to promote several businesses. However, it is a great tool for promotion and branding but is also controversial because it tracks the user’s activity.</a:t>
            </a:r>
          </a:p>
        </p:txBody>
      </p:sp>
      <p:sp>
        <p:nvSpPr>
          <p:cNvPr name="TextBox 45" id="45"/>
          <p:cNvSpPr txBox="true"/>
          <p:nvPr/>
        </p:nvSpPr>
        <p:spPr>
          <a:xfrm rot="0">
            <a:off x="5130972" y="6900641"/>
            <a:ext cx="3867793" cy="3082791"/>
          </a:xfrm>
          <a:prstGeom prst="rect">
            <a:avLst/>
          </a:prstGeom>
        </p:spPr>
        <p:txBody>
          <a:bodyPr anchor="t" rtlCol="false" tIns="0" lIns="0" bIns="0" rIns="0">
            <a:spAutoFit/>
          </a:bodyPr>
          <a:lstStyle/>
          <a:p>
            <a:pPr algn="ctr">
              <a:lnSpc>
                <a:spcPts val="3104"/>
              </a:lnSpc>
            </a:pPr>
            <a:r>
              <a:rPr lang="en-US" sz="2217" spc="-37">
                <a:solidFill>
                  <a:srgbClr val="000000"/>
                </a:solidFill>
                <a:latin typeface="Clear Sans"/>
              </a:rPr>
              <a:t>With the DeepFace technology, Facebook analyses the image and, based on it, recommends the name of the friends for tagging. This technology also assesses whether the two different images are the same or not.  </a:t>
            </a:r>
          </a:p>
        </p:txBody>
      </p:sp>
      <p:sp>
        <p:nvSpPr>
          <p:cNvPr name="TextBox 46" id="46"/>
          <p:cNvSpPr txBox="true"/>
          <p:nvPr/>
        </p:nvSpPr>
        <p:spPr>
          <a:xfrm rot="0">
            <a:off x="13799074" y="6910166"/>
            <a:ext cx="3876134" cy="2845435"/>
          </a:xfrm>
          <a:prstGeom prst="rect">
            <a:avLst/>
          </a:prstGeom>
        </p:spPr>
        <p:txBody>
          <a:bodyPr anchor="t" rtlCol="false" tIns="0" lIns="0" bIns="0" rIns="0">
            <a:spAutoFit/>
          </a:bodyPr>
          <a:lstStyle/>
          <a:p>
            <a:pPr algn="ctr">
              <a:lnSpc>
                <a:spcPts val="3289"/>
              </a:lnSpc>
            </a:pPr>
            <a:r>
              <a:rPr lang="en-US" sz="2349" spc="-39">
                <a:solidFill>
                  <a:srgbClr val="000000"/>
                </a:solidFill>
                <a:latin typeface="Clear Sans"/>
              </a:rPr>
              <a:t>Facebook analyses the activities of the user. Assessing the likes helps Facebook predict the intelligence, emotional stability and religious sentiments of the people.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2E2F6"/>
        </a:solidFill>
      </p:bgPr>
    </p:bg>
    <p:spTree>
      <p:nvGrpSpPr>
        <p:cNvPr id="1" name=""/>
        <p:cNvGrpSpPr/>
        <p:nvPr/>
      </p:nvGrpSpPr>
      <p:grpSpPr>
        <a:xfrm>
          <a:off x="0" y="0"/>
          <a:ext cx="0" cy="0"/>
          <a:chOff x="0" y="0"/>
          <a:chExt cx="0" cy="0"/>
        </a:xfrm>
      </p:grpSpPr>
      <p:grpSp>
        <p:nvGrpSpPr>
          <p:cNvPr name="Group 2" id="2"/>
          <p:cNvGrpSpPr/>
          <p:nvPr/>
        </p:nvGrpSpPr>
        <p:grpSpPr>
          <a:xfrm rot="0">
            <a:off x="15847548" y="-1968163"/>
            <a:ext cx="7573225" cy="6508240"/>
            <a:chOff x="0" y="0"/>
            <a:chExt cx="812800" cy="698500"/>
          </a:xfrm>
        </p:grpSpPr>
        <p:sp>
          <p:nvSpPr>
            <p:cNvPr name="Freeform 3" id="3"/>
            <p:cNvSpPr/>
            <p:nvPr/>
          </p:nvSpPr>
          <p:spPr>
            <a:xfrm flipH="false" flipV="false" rot="0">
              <a:off x="7067" y="0"/>
              <a:ext cx="798666" cy="698500"/>
            </a:xfrm>
            <a:custGeom>
              <a:avLst/>
              <a:gdLst/>
              <a:ahLst/>
              <a:cxnLst/>
              <a:rect r="r" b="b" t="t" l="l"/>
              <a:pathLst>
                <a:path h="698500" w="798666">
                  <a:moveTo>
                    <a:pt x="787226" y="381060"/>
                  </a:moveTo>
                  <a:lnTo>
                    <a:pt x="621040" y="666690"/>
                  </a:lnTo>
                  <a:cubicBezTo>
                    <a:pt x="609582" y="686384"/>
                    <a:pt x="588516" y="698500"/>
                    <a:pt x="565731" y="698500"/>
                  </a:cubicBezTo>
                  <a:lnTo>
                    <a:pt x="232935" y="698500"/>
                  </a:lnTo>
                  <a:cubicBezTo>
                    <a:pt x="210150" y="698500"/>
                    <a:pt x="189084" y="686384"/>
                    <a:pt x="177626" y="666690"/>
                  </a:cubicBezTo>
                  <a:lnTo>
                    <a:pt x="11440" y="381060"/>
                  </a:lnTo>
                  <a:cubicBezTo>
                    <a:pt x="0" y="361396"/>
                    <a:pt x="0" y="337104"/>
                    <a:pt x="11440" y="317440"/>
                  </a:cubicBezTo>
                  <a:lnTo>
                    <a:pt x="177626" y="31810"/>
                  </a:lnTo>
                  <a:cubicBezTo>
                    <a:pt x="189084" y="12116"/>
                    <a:pt x="210150" y="0"/>
                    <a:pt x="232935" y="0"/>
                  </a:cubicBezTo>
                  <a:lnTo>
                    <a:pt x="565731" y="0"/>
                  </a:lnTo>
                  <a:cubicBezTo>
                    <a:pt x="588516" y="0"/>
                    <a:pt x="609582" y="12116"/>
                    <a:pt x="621040" y="31810"/>
                  </a:cubicBezTo>
                  <a:lnTo>
                    <a:pt x="787226" y="317440"/>
                  </a:lnTo>
                  <a:cubicBezTo>
                    <a:pt x="798666" y="337104"/>
                    <a:pt x="798666" y="361396"/>
                    <a:pt x="787226" y="381060"/>
                  </a:cubicBezTo>
                  <a:close/>
                </a:path>
              </a:pathLst>
            </a:custGeom>
            <a:gradFill rotWithShape="true">
              <a:gsLst>
                <a:gs pos="0">
                  <a:srgbClr val="153862">
                    <a:alpha val="100000"/>
                  </a:srgbClr>
                </a:gs>
                <a:gs pos="100000">
                  <a:srgbClr val="255389">
                    <a:alpha val="100000"/>
                  </a:srgbClr>
                </a:gs>
              </a:gsLst>
              <a:path path="circle">
                <a:fillToRect l="50000" r="50000" t="50000" b="50000"/>
              </a:path>
            </a:gra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5198104" y="-1968163"/>
            <a:ext cx="7573225" cy="6508240"/>
            <a:chOff x="0" y="0"/>
            <a:chExt cx="812800" cy="698500"/>
          </a:xfrm>
        </p:grpSpPr>
        <p:sp>
          <p:nvSpPr>
            <p:cNvPr name="Freeform 6" id="6"/>
            <p:cNvSpPr/>
            <p:nvPr/>
          </p:nvSpPr>
          <p:spPr>
            <a:xfrm flipH="false" flipV="false" rot="0">
              <a:off x="7067" y="0"/>
              <a:ext cx="798666" cy="698500"/>
            </a:xfrm>
            <a:custGeom>
              <a:avLst/>
              <a:gdLst/>
              <a:ahLst/>
              <a:cxnLst/>
              <a:rect r="r" b="b" t="t" l="l"/>
              <a:pathLst>
                <a:path h="698500" w="798666">
                  <a:moveTo>
                    <a:pt x="787226" y="381060"/>
                  </a:moveTo>
                  <a:lnTo>
                    <a:pt x="621040" y="666690"/>
                  </a:lnTo>
                  <a:cubicBezTo>
                    <a:pt x="609582" y="686384"/>
                    <a:pt x="588516" y="698500"/>
                    <a:pt x="565731" y="698500"/>
                  </a:cubicBezTo>
                  <a:lnTo>
                    <a:pt x="232935" y="698500"/>
                  </a:lnTo>
                  <a:cubicBezTo>
                    <a:pt x="210150" y="698500"/>
                    <a:pt x="189084" y="686384"/>
                    <a:pt x="177626" y="666690"/>
                  </a:cubicBezTo>
                  <a:lnTo>
                    <a:pt x="11440" y="381060"/>
                  </a:lnTo>
                  <a:cubicBezTo>
                    <a:pt x="0" y="361396"/>
                    <a:pt x="0" y="337104"/>
                    <a:pt x="11440" y="317440"/>
                  </a:cubicBezTo>
                  <a:lnTo>
                    <a:pt x="177626" y="31810"/>
                  </a:lnTo>
                  <a:cubicBezTo>
                    <a:pt x="189084" y="12116"/>
                    <a:pt x="210150" y="0"/>
                    <a:pt x="232935" y="0"/>
                  </a:cubicBezTo>
                  <a:lnTo>
                    <a:pt x="565731" y="0"/>
                  </a:lnTo>
                  <a:cubicBezTo>
                    <a:pt x="588516" y="0"/>
                    <a:pt x="609582" y="12116"/>
                    <a:pt x="621040" y="31810"/>
                  </a:cubicBezTo>
                  <a:lnTo>
                    <a:pt x="787226" y="317440"/>
                  </a:lnTo>
                  <a:cubicBezTo>
                    <a:pt x="798666" y="337104"/>
                    <a:pt x="798666" y="361396"/>
                    <a:pt x="787226" y="381060"/>
                  </a:cubicBezTo>
                  <a:close/>
                </a:path>
              </a:pathLst>
            </a:custGeom>
            <a:gradFill rotWithShape="true">
              <a:gsLst>
                <a:gs pos="0">
                  <a:srgbClr val="153862">
                    <a:alpha val="100000"/>
                  </a:srgbClr>
                </a:gs>
                <a:gs pos="100000">
                  <a:srgbClr val="255389">
                    <a:alpha val="100000"/>
                  </a:srgbClr>
                </a:gs>
              </a:gsLst>
              <a:path path="circle">
                <a:fillToRect l="50000" r="50000" t="50000" b="50000"/>
              </a:path>
            </a:gradFill>
          </p:spPr>
        </p:sp>
        <p:sp>
          <p:nvSpPr>
            <p:cNvPr name="TextBox 7" id="7"/>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6557252" y="-1309297"/>
            <a:ext cx="6172867" cy="5304807"/>
            <a:chOff x="0" y="0"/>
            <a:chExt cx="812800" cy="698500"/>
          </a:xfrm>
        </p:grpSpPr>
        <p:sp>
          <p:nvSpPr>
            <p:cNvPr name="Freeform 9" id="9"/>
            <p:cNvSpPr/>
            <p:nvPr/>
          </p:nvSpPr>
          <p:spPr>
            <a:xfrm flipH="false" flipV="false" rot="0">
              <a:off x="8670" y="0"/>
              <a:ext cx="795460" cy="698500"/>
            </a:xfrm>
            <a:custGeom>
              <a:avLst/>
              <a:gdLst/>
              <a:ahLst/>
              <a:cxnLst/>
              <a:rect r="r" b="b" t="t" l="l"/>
              <a:pathLst>
                <a:path h="698500" w="795460">
                  <a:moveTo>
                    <a:pt x="781424" y="388276"/>
                  </a:moveTo>
                  <a:lnTo>
                    <a:pt x="623636" y="659474"/>
                  </a:lnTo>
                  <a:cubicBezTo>
                    <a:pt x="609578" y="683636"/>
                    <a:pt x="583733" y="698500"/>
                    <a:pt x="555779" y="698500"/>
                  </a:cubicBezTo>
                  <a:lnTo>
                    <a:pt x="239681" y="698500"/>
                  </a:lnTo>
                  <a:cubicBezTo>
                    <a:pt x="211727" y="698500"/>
                    <a:pt x="185882" y="683636"/>
                    <a:pt x="171824" y="659474"/>
                  </a:cubicBezTo>
                  <a:lnTo>
                    <a:pt x="14036" y="388276"/>
                  </a:lnTo>
                  <a:cubicBezTo>
                    <a:pt x="0" y="364152"/>
                    <a:pt x="0" y="334348"/>
                    <a:pt x="14036" y="310224"/>
                  </a:cubicBezTo>
                  <a:lnTo>
                    <a:pt x="171824" y="39026"/>
                  </a:lnTo>
                  <a:cubicBezTo>
                    <a:pt x="185882" y="14864"/>
                    <a:pt x="211727" y="0"/>
                    <a:pt x="239681" y="0"/>
                  </a:cubicBezTo>
                  <a:lnTo>
                    <a:pt x="555779" y="0"/>
                  </a:lnTo>
                  <a:cubicBezTo>
                    <a:pt x="583733" y="0"/>
                    <a:pt x="609578" y="14864"/>
                    <a:pt x="623636" y="39026"/>
                  </a:cubicBezTo>
                  <a:lnTo>
                    <a:pt x="781424" y="310224"/>
                  </a:lnTo>
                  <a:cubicBezTo>
                    <a:pt x="795460" y="334348"/>
                    <a:pt x="795460" y="364152"/>
                    <a:pt x="781424" y="388276"/>
                  </a:cubicBezTo>
                  <a:close/>
                </a:path>
              </a:pathLst>
            </a:custGeom>
            <a:solidFill>
              <a:srgbClr val="000000">
                <a:alpha val="0"/>
              </a:srgbClr>
            </a:solidFill>
            <a:ln w="66675" cap="rnd">
              <a:gradFill>
                <a:gsLst>
                  <a:gs pos="0">
                    <a:srgbClr val="112D4E">
                      <a:alpha val="100000"/>
                    </a:srgbClr>
                  </a:gs>
                  <a:gs pos="50000">
                    <a:srgbClr val="255389">
                      <a:alpha val="100000"/>
                    </a:srgbClr>
                  </a:gs>
                  <a:gs pos="100000">
                    <a:srgbClr val="2A96E4">
                      <a:alpha val="100000"/>
                    </a:srgbClr>
                  </a:gs>
                </a:gsLst>
                <a:lin ang="5400000"/>
              </a:gradFill>
              <a:prstDash val="solid"/>
              <a:round/>
            </a:ln>
          </p:spPr>
        </p:sp>
        <p:sp>
          <p:nvSpPr>
            <p:cNvPr name="TextBox 10" id="10"/>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4488400" y="-1309297"/>
            <a:ext cx="6172867" cy="5304807"/>
            <a:chOff x="0" y="0"/>
            <a:chExt cx="812800" cy="698500"/>
          </a:xfrm>
        </p:grpSpPr>
        <p:sp>
          <p:nvSpPr>
            <p:cNvPr name="Freeform 12" id="12"/>
            <p:cNvSpPr/>
            <p:nvPr/>
          </p:nvSpPr>
          <p:spPr>
            <a:xfrm flipH="false" flipV="false" rot="0">
              <a:off x="8670" y="0"/>
              <a:ext cx="795460" cy="698500"/>
            </a:xfrm>
            <a:custGeom>
              <a:avLst/>
              <a:gdLst/>
              <a:ahLst/>
              <a:cxnLst/>
              <a:rect r="r" b="b" t="t" l="l"/>
              <a:pathLst>
                <a:path h="698500" w="795460">
                  <a:moveTo>
                    <a:pt x="781424" y="388276"/>
                  </a:moveTo>
                  <a:lnTo>
                    <a:pt x="623636" y="659474"/>
                  </a:lnTo>
                  <a:cubicBezTo>
                    <a:pt x="609578" y="683636"/>
                    <a:pt x="583733" y="698500"/>
                    <a:pt x="555779" y="698500"/>
                  </a:cubicBezTo>
                  <a:lnTo>
                    <a:pt x="239681" y="698500"/>
                  </a:lnTo>
                  <a:cubicBezTo>
                    <a:pt x="211727" y="698500"/>
                    <a:pt x="185882" y="683636"/>
                    <a:pt x="171824" y="659474"/>
                  </a:cubicBezTo>
                  <a:lnTo>
                    <a:pt x="14036" y="388276"/>
                  </a:lnTo>
                  <a:cubicBezTo>
                    <a:pt x="0" y="364152"/>
                    <a:pt x="0" y="334348"/>
                    <a:pt x="14036" y="310224"/>
                  </a:cubicBezTo>
                  <a:lnTo>
                    <a:pt x="171824" y="39026"/>
                  </a:lnTo>
                  <a:cubicBezTo>
                    <a:pt x="185882" y="14864"/>
                    <a:pt x="211727" y="0"/>
                    <a:pt x="239681" y="0"/>
                  </a:cubicBezTo>
                  <a:lnTo>
                    <a:pt x="555779" y="0"/>
                  </a:lnTo>
                  <a:cubicBezTo>
                    <a:pt x="583733" y="0"/>
                    <a:pt x="609578" y="14864"/>
                    <a:pt x="623636" y="39026"/>
                  </a:cubicBezTo>
                  <a:lnTo>
                    <a:pt x="781424" y="310224"/>
                  </a:lnTo>
                  <a:cubicBezTo>
                    <a:pt x="795460" y="334348"/>
                    <a:pt x="795460" y="364152"/>
                    <a:pt x="781424" y="388276"/>
                  </a:cubicBezTo>
                  <a:close/>
                </a:path>
              </a:pathLst>
            </a:custGeom>
            <a:solidFill>
              <a:srgbClr val="000000">
                <a:alpha val="0"/>
              </a:srgbClr>
            </a:solidFill>
            <a:ln w="66675" cap="rnd">
              <a:gradFill>
                <a:gsLst>
                  <a:gs pos="0">
                    <a:srgbClr val="112D4E">
                      <a:alpha val="100000"/>
                    </a:srgbClr>
                  </a:gs>
                  <a:gs pos="50000">
                    <a:srgbClr val="255389">
                      <a:alpha val="100000"/>
                    </a:srgbClr>
                  </a:gs>
                  <a:gs pos="100000">
                    <a:srgbClr val="2A96E4">
                      <a:alpha val="100000"/>
                    </a:srgbClr>
                  </a:gs>
                </a:gsLst>
                <a:lin ang="5400000"/>
              </a:gradFill>
              <a:prstDash val="solid"/>
              <a:round/>
            </a:ln>
          </p:spPr>
        </p:sp>
        <p:sp>
          <p:nvSpPr>
            <p:cNvPr name="TextBox 13" id="13"/>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10800000">
            <a:off x="15401426" y="-1548695"/>
            <a:ext cx="3715747" cy="4323778"/>
            <a:chOff x="0" y="0"/>
            <a:chExt cx="698500" cy="812800"/>
          </a:xfrm>
        </p:grpSpPr>
        <p:sp>
          <p:nvSpPr>
            <p:cNvPr name="Freeform 15" id="15"/>
            <p:cNvSpPr/>
            <p:nvPr/>
          </p:nvSpPr>
          <p:spPr>
            <a:xfrm flipH="false" flipV="false" rot="0">
              <a:off x="0" y="7564"/>
              <a:ext cx="698500" cy="797671"/>
            </a:xfrm>
            <a:custGeom>
              <a:avLst/>
              <a:gdLst/>
              <a:ahLst/>
              <a:cxnLst/>
              <a:rect r="r" b="b" t="t" l="l"/>
              <a:pathLst>
                <a:path h="797671" w="698500">
                  <a:moveTo>
                    <a:pt x="383298" y="12246"/>
                  </a:moveTo>
                  <a:lnTo>
                    <a:pt x="664452" y="175826"/>
                  </a:lnTo>
                  <a:cubicBezTo>
                    <a:pt x="685532" y="188091"/>
                    <a:pt x="698500" y="210640"/>
                    <a:pt x="698500" y="235028"/>
                  </a:cubicBezTo>
                  <a:lnTo>
                    <a:pt x="698500" y="562644"/>
                  </a:lnTo>
                  <a:cubicBezTo>
                    <a:pt x="698500" y="587032"/>
                    <a:pt x="685532" y="609581"/>
                    <a:pt x="664452" y="621846"/>
                  </a:cubicBezTo>
                  <a:lnTo>
                    <a:pt x="383298" y="785426"/>
                  </a:lnTo>
                  <a:cubicBezTo>
                    <a:pt x="362251" y="797672"/>
                    <a:pt x="336249" y="797672"/>
                    <a:pt x="315202" y="785426"/>
                  </a:cubicBezTo>
                  <a:lnTo>
                    <a:pt x="34048" y="621846"/>
                  </a:lnTo>
                  <a:cubicBezTo>
                    <a:pt x="12968" y="609581"/>
                    <a:pt x="0" y="587032"/>
                    <a:pt x="0" y="562644"/>
                  </a:cubicBezTo>
                  <a:lnTo>
                    <a:pt x="0" y="235028"/>
                  </a:lnTo>
                  <a:cubicBezTo>
                    <a:pt x="0" y="210640"/>
                    <a:pt x="12968" y="188091"/>
                    <a:pt x="34048" y="175826"/>
                  </a:cubicBezTo>
                  <a:lnTo>
                    <a:pt x="315202" y="12246"/>
                  </a:lnTo>
                  <a:cubicBezTo>
                    <a:pt x="336249" y="0"/>
                    <a:pt x="362251" y="0"/>
                    <a:pt x="383298" y="12246"/>
                  </a:cubicBezTo>
                  <a:close/>
                </a:path>
              </a:pathLst>
            </a:custGeom>
            <a:solidFill>
              <a:srgbClr val="000000">
                <a:alpha val="0"/>
              </a:srgbClr>
            </a:solidFill>
            <a:ln w="133350" cap="rnd">
              <a:gradFill>
                <a:gsLst>
                  <a:gs pos="0">
                    <a:srgbClr val="FFB613">
                      <a:alpha val="100000"/>
                    </a:srgbClr>
                  </a:gs>
                  <a:gs pos="100000">
                    <a:srgbClr val="FFE42F">
                      <a:alpha val="100000"/>
                    </a:srgbClr>
                  </a:gs>
                </a:gsLst>
                <a:lin ang="5400000"/>
              </a:gradFill>
              <a:prstDash val="solid"/>
              <a:round/>
            </a:ln>
          </p:spPr>
        </p:sp>
        <p:sp>
          <p:nvSpPr>
            <p:cNvPr name="TextBox 16" id="16"/>
            <p:cNvSpPr txBox="true"/>
            <p:nvPr/>
          </p:nvSpPr>
          <p:spPr>
            <a:xfrm>
              <a:off x="0" y="82550"/>
              <a:ext cx="698500" cy="590550"/>
            </a:xfrm>
            <a:prstGeom prst="rect">
              <a:avLst/>
            </a:prstGeom>
          </p:spPr>
          <p:txBody>
            <a:bodyPr anchor="ctr" rtlCol="false" tIns="120277" lIns="120277" bIns="120277" rIns="120277"/>
            <a:lstStyle/>
            <a:p>
              <a:pPr algn="ctr">
                <a:lnSpc>
                  <a:spcPts val="2659"/>
                </a:lnSpc>
              </a:pPr>
            </a:p>
          </p:txBody>
        </p:sp>
      </p:grpSp>
      <p:grpSp>
        <p:nvGrpSpPr>
          <p:cNvPr name="Group 17" id="17"/>
          <p:cNvGrpSpPr/>
          <p:nvPr/>
        </p:nvGrpSpPr>
        <p:grpSpPr>
          <a:xfrm rot="-10800000">
            <a:off x="-930682" y="-1548695"/>
            <a:ext cx="3715747" cy="4323778"/>
            <a:chOff x="0" y="0"/>
            <a:chExt cx="698500" cy="812800"/>
          </a:xfrm>
        </p:grpSpPr>
        <p:sp>
          <p:nvSpPr>
            <p:cNvPr name="Freeform 18" id="18"/>
            <p:cNvSpPr/>
            <p:nvPr/>
          </p:nvSpPr>
          <p:spPr>
            <a:xfrm flipH="false" flipV="false" rot="0">
              <a:off x="0" y="7564"/>
              <a:ext cx="698500" cy="797671"/>
            </a:xfrm>
            <a:custGeom>
              <a:avLst/>
              <a:gdLst/>
              <a:ahLst/>
              <a:cxnLst/>
              <a:rect r="r" b="b" t="t" l="l"/>
              <a:pathLst>
                <a:path h="797671" w="698500">
                  <a:moveTo>
                    <a:pt x="383298" y="12246"/>
                  </a:moveTo>
                  <a:lnTo>
                    <a:pt x="664452" y="175826"/>
                  </a:lnTo>
                  <a:cubicBezTo>
                    <a:pt x="685532" y="188091"/>
                    <a:pt x="698500" y="210640"/>
                    <a:pt x="698500" y="235028"/>
                  </a:cubicBezTo>
                  <a:lnTo>
                    <a:pt x="698500" y="562644"/>
                  </a:lnTo>
                  <a:cubicBezTo>
                    <a:pt x="698500" y="587032"/>
                    <a:pt x="685532" y="609581"/>
                    <a:pt x="664452" y="621846"/>
                  </a:cubicBezTo>
                  <a:lnTo>
                    <a:pt x="383298" y="785426"/>
                  </a:lnTo>
                  <a:cubicBezTo>
                    <a:pt x="362251" y="797672"/>
                    <a:pt x="336249" y="797672"/>
                    <a:pt x="315202" y="785426"/>
                  </a:cubicBezTo>
                  <a:lnTo>
                    <a:pt x="34048" y="621846"/>
                  </a:lnTo>
                  <a:cubicBezTo>
                    <a:pt x="12968" y="609581"/>
                    <a:pt x="0" y="587032"/>
                    <a:pt x="0" y="562644"/>
                  </a:cubicBezTo>
                  <a:lnTo>
                    <a:pt x="0" y="235028"/>
                  </a:lnTo>
                  <a:cubicBezTo>
                    <a:pt x="0" y="210640"/>
                    <a:pt x="12968" y="188091"/>
                    <a:pt x="34048" y="175826"/>
                  </a:cubicBezTo>
                  <a:lnTo>
                    <a:pt x="315202" y="12246"/>
                  </a:lnTo>
                  <a:cubicBezTo>
                    <a:pt x="336249" y="0"/>
                    <a:pt x="362251" y="0"/>
                    <a:pt x="383298" y="12246"/>
                  </a:cubicBezTo>
                  <a:close/>
                </a:path>
              </a:pathLst>
            </a:custGeom>
            <a:solidFill>
              <a:srgbClr val="000000">
                <a:alpha val="0"/>
              </a:srgbClr>
            </a:solidFill>
            <a:ln w="133350" cap="rnd">
              <a:gradFill>
                <a:gsLst>
                  <a:gs pos="0">
                    <a:srgbClr val="FFB613">
                      <a:alpha val="100000"/>
                    </a:srgbClr>
                  </a:gs>
                  <a:gs pos="100000">
                    <a:srgbClr val="FFE42F">
                      <a:alpha val="100000"/>
                    </a:srgbClr>
                  </a:gs>
                </a:gsLst>
                <a:lin ang="5400000"/>
              </a:gradFill>
              <a:prstDash val="solid"/>
              <a:round/>
            </a:ln>
          </p:spPr>
        </p:sp>
        <p:sp>
          <p:nvSpPr>
            <p:cNvPr name="TextBox 19" id="19"/>
            <p:cNvSpPr txBox="true"/>
            <p:nvPr/>
          </p:nvSpPr>
          <p:spPr>
            <a:xfrm>
              <a:off x="0" y="82550"/>
              <a:ext cx="698500" cy="590550"/>
            </a:xfrm>
            <a:prstGeom prst="rect">
              <a:avLst/>
            </a:prstGeom>
          </p:spPr>
          <p:txBody>
            <a:bodyPr anchor="ctr" rtlCol="false" tIns="120277" lIns="120277" bIns="120277" rIns="120277"/>
            <a:lstStyle/>
            <a:p>
              <a:pPr algn="ctr">
                <a:lnSpc>
                  <a:spcPts val="2659"/>
                </a:lnSpc>
              </a:pPr>
            </a:p>
          </p:txBody>
        </p:sp>
      </p:grpSp>
      <p:grpSp>
        <p:nvGrpSpPr>
          <p:cNvPr name="Group 20" id="20"/>
          <p:cNvGrpSpPr/>
          <p:nvPr/>
        </p:nvGrpSpPr>
        <p:grpSpPr>
          <a:xfrm rot="-10800000">
            <a:off x="2835819" y="192712"/>
            <a:ext cx="12616361" cy="1252013"/>
            <a:chOff x="0" y="0"/>
            <a:chExt cx="9182592" cy="911255"/>
          </a:xfrm>
        </p:grpSpPr>
        <p:sp>
          <p:nvSpPr>
            <p:cNvPr name="Freeform 21" id="21"/>
            <p:cNvSpPr/>
            <p:nvPr/>
          </p:nvSpPr>
          <p:spPr>
            <a:xfrm flipH="false" flipV="false" rot="0">
              <a:off x="2021" y="0"/>
              <a:ext cx="9178548" cy="911255"/>
            </a:xfrm>
            <a:custGeom>
              <a:avLst/>
              <a:gdLst/>
              <a:ahLst/>
              <a:cxnLst/>
              <a:rect r="r" b="b" t="t" l="l"/>
              <a:pathLst>
                <a:path h="911255" w="9178548">
                  <a:moveTo>
                    <a:pt x="213452" y="911255"/>
                  </a:moveTo>
                  <a:lnTo>
                    <a:pt x="8965098" y="911255"/>
                  </a:lnTo>
                  <a:cubicBezTo>
                    <a:pt x="8972270" y="911255"/>
                    <a:pt x="8978480" y="906277"/>
                    <a:pt x="8980042" y="899277"/>
                  </a:cubicBezTo>
                  <a:lnTo>
                    <a:pt x="9177899" y="11979"/>
                  </a:lnTo>
                  <a:cubicBezTo>
                    <a:pt x="9178549" y="9065"/>
                    <a:pt x="9177840" y="6014"/>
                    <a:pt x="9175974" y="3685"/>
                  </a:cubicBezTo>
                  <a:cubicBezTo>
                    <a:pt x="9174106" y="1355"/>
                    <a:pt x="9171283" y="0"/>
                    <a:pt x="9168298" y="0"/>
                  </a:cubicBezTo>
                  <a:lnTo>
                    <a:pt x="10252" y="0"/>
                  </a:lnTo>
                  <a:cubicBezTo>
                    <a:pt x="7267" y="0"/>
                    <a:pt x="4443" y="1355"/>
                    <a:pt x="2576" y="3685"/>
                  </a:cubicBezTo>
                  <a:cubicBezTo>
                    <a:pt x="709" y="6014"/>
                    <a:pt x="0" y="9065"/>
                    <a:pt x="650" y="11979"/>
                  </a:cubicBezTo>
                  <a:lnTo>
                    <a:pt x="198508" y="899277"/>
                  </a:lnTo>
                  <a:cubicBezTo>
                    <a:pt x="200069" y="906277"/>
                    <a:pt x="206280" y="911255"/>
                    <a:pt x="213452" y="911255"/>
                  </a:cubicBezTo>
                  <a:close/>
                </a:path>
              </a:pathLst>
            </a:custGeom>
            <a:gradFill rotWithShape="true">
              <a:gsLst>
                <a:gs pos="0">
                  <a:srgbClr val="3183ED">
                    <a:alpha val="100000"/>
                  </a:srgbClr>
                </a:gs>
                <a:gs pos="100000">
                  <a:srgbClr val="56CCF2">
                    <a:alpha val="100000"/>
                  </a:srgbClr>
                </a:gs>
              </a:gsLst>
              <a:lin ang="5400000"/>
            </a:gradFill>
            <a:ln cap="sq">
              <a:noFill/>
              <a:prstDash val="solid"/>
              <a:miter/>
            </a:ln>
          </p:spPr>
        </p:sp>
        <p:sp>
          <p:nvSpPr>
            <p:cNvPr name="TextBox 22" id="22"/>
            <p:cNvSpPr txBox="true"/>
            <p:nvPr/>
          </p:nvSpPr>
          <p:spPr>
            <a:xfrm>
              <a:off x="127000" y="-57150"/>
              <a:ext cx="8928592" cy="968405"/>
            </a:xfrm>
            <a:prstGeom prst="rect">
              <a:avLst/>
            </a:prstGeom>
          </p:spPr>
          <p:txBody>
            <a:bodyPr anchor="ctr" rtlCol="false" tIns="50800" lIns="50800" bIns="50800" rIns="50800"/>
            <a:lstStyle/>
            <a:p>
              <a:pPr algn="ctr">
                <a:lnSpc>
                  <a:spcPts val="2659"/>
                </a:lnSpc>
              </a:pPr>
            </a:p>
          </p:txBody>
        </p:sp>
      </p:grpSp>
      <p:sp>
        <p:nvSpPr>
          <p:cNvPr name="Freeform 23" id="23"/>
          <p:cNvSpPr/>
          <p:nvPr/>
        </p:nvSpPr>
        <p:spPr>
          <a:xfrm flipH="false" flipV="false" rot="0">
            <a:off x="1684467" y="2775084"/>
            <a:ext cx="4237784" cy="2129486"/>
          </a:xfrm>
          <a:custGeom>
            <a:avLst/>
            <a:gdLst/>
            <a:ahLst/>
            <a:cxnLst/>
            <a:rect r="r" b="b" t="t" l="l"/>
            <a:pathLst>
              <a:path h="2129486" w="4237784">
                <a:moveTo>
                  <a:pt x="0" y="0"/>
                </a:moveTo>
                <a:lnTo>
                  <a:pt x="4237783" y="0"/>
                </a:lnTo>
                <a:lnTo>
                  <a:pt x="4237783" y="2129486"/>
                </a:lnTo>
                <a:lnTo>
                  <a:pt x="0" y="2129486"/>
                </a:lnTo>
                <a:lnTo>
                  <a:pt x="0" y="0"/>
                </a:lnTo>
                <a:close/>
              </a:path>
            </a:pathLst>
          </a:custGeom>
          <a:blipFill>
            <a:blip r:embed="rId2"/>
            <a:stretch>
              <a:fillRect l="0" t="0" r="0" b="0"/>
            </a:stretch>
          </a:blipFill>
        </p:spPr>
      </p:sp>
      <p:sp>
        <p:nvSpPr>
          <p:cNvPr name="Freeform 24" id="24"/>
          <p:cNvSpPr/>
          <p:nvPr/>
        </p:nvSpPr>
        <p:spPr>
          <a:xfrm flipH="false" flipV="false" rot="0">
            <a:off x="1316222" y="2741842"/>
            <a:ext cx="4974274" cy="2162728"/>
          </a:xfrm>
          <a:custGeom>
            <a:avLst/>
            <a:gdLst/>
            <a:ahLst/>
            <a:cxnLst/>
            <a:rect r="r" b="b" t="t" l="l"/>
            <a:pathLst>
              <a:path h="2162728" w="4974274">
                <a:moveTo>
                  <a:pt x="0" y="0"/>
                </a:moveTo>
                <a:lnTo>
                  <a:pt x="4974274" y="0"/>
                </a:lnTo>
                <a:lnTo>
                  <a:pt x="4974274" y="2162728"/>
                </a:lnTo>
                <a:lnTo>
                  <a:pt x="0" y="2162728"/>
                </a:lnTo>
                <a:lnTo>
                  <a:pt x="0" y="0"/>
                </a:lnTo>
                <a:close/>
              </a:path>
            </a:pathLst>
          </a:custGeom>
          <a:blipFill>
            <a:blip r:embed="rId3"/>
            <a:stretch>
              <a:fillRect l="0" t="0" r="0" b="0"/>
            </a:stretch>
          </a:blipFill>
        </p:spPr>
      </p:sp>
      <p:sp>
        <p:nvSpPr>
          <p:cNvPr name="Freeform 25" id="25"/>
          <p:cNvSpPr/>
          <p:nvPr/>
        </p:nvSpPr>
        <p:spPr>
          <a:xfrm flipH="false" flipV="false" rot="0">
            <a:off x="11114862" y="2741842"/>
            <a:ext cx="5733770" cy="1433443"/>
          </a:xfrm>
          <a:custGeom>
            <a:avLst/>
            <a:gdLst/>
            <a:ahLst/>
            <a:cxnLst/>
            <a:rect r="r" b="b" t="t" l="l"/>
            <a:pathLst>
              <a:path h="1433443" w="5733770">
                <a:moveTo>
                  <a:pt x="0" y="0"/>
                </a:moveTo>
                <a:lnTo>
                  <a:pt x="5733771" y="0"/>
                </a:lnTo>
                <a:lnTo>
                  <a:pt x="5733771" y="1433443"/>
                </a:lnTo>
                <a:lnTo>
                  <a:pt x="0" y="1433443"/>
                </a:lnTo>
                <a:lnTo>
                  <a:pt x="0" y="0"/>
                </a:lnTo>
                <a:close/>
              </a:path>
            </a:pathLst>
          </a:custGeom>
          <a:blipFill>
            <a:blip r:embed="rId4"/>
            <a:stretch>
              <a:fillRect l="0" t="0" r="0" b="0"/>
            </a:stretch>
          </a:blipFill>
        </p:spPr>
      </p:sp>
      <p:sp>
        <p:nvSpPr>
          <p:cNvPr name="Freeform 26" id="26"/>
          <p:cNvSpPr/>
          <p:nvPr/>
        </p:nvSpPr>
        <p:spPr>
          <a:xfrm flipH="false" flipV="false" rot="0">
            <a:off x="7590751" y="1663156"/>
            <a:ext cx="2223856" cy="2223856"/>
          </a:xfrm>
          <a:custGeom>
            <a:avLst/>
            <a:gdLst/>
            <a:ahLst/>
            <a:cxnLst/>
            <a:rect r="r" b="b" t="t" l="l"/>
            <a:pathLst>
              <a:path h="2223856" w="2223856">
                <a:moveTo>
                  <a:pt x="0" y="0"/>
                </a:moveTo>
                <a:lnTo>
                  <a:pt x="2223856" y="0"/>
                </a:lnTo>
                <a:lnTo>
                  <a:pt x="2223856" y="2223856"/>
                </a:lnTo>
                <a:lnTo>
                  <a:pt x="0" y="2223856"/>
                </a:lnTo>
                <a:lnTo>
                  <a:pt x="0" y="0"/>
                </a:lnTo>
                <a:close/>
              </a:path>
            </a:pathLst>
          </a:custGeom>
          <a:blipFill>
            <a:blip r:embed="rId5"/>
            <a:stretch>
              <a:fillRect l="0" t="0" r="0" b="0"/>
            </a:stretch>
          </a:blipFill>
        </p:spPr>
      </p:sp>
      <p:sp>
        <p:nvSpPr>
          <p:cNvPr name="Freeform 27" id="27"/>
          <p:cNvSpPr/>
          <p:nvPr/>
        </p:nvSpPr>
        <p:spPr>
          <a:xfrm flipH="false" flipV="false" rot="0">
            <a:off x="12356343" y="5330766"/>
            <a:ext cx="5481741" cy="1291255"/>
          </a:xfrm>
          <a:custGeom>
            <a:avLst/>
            <a:gdLst/>
            <a:ahLst/>
            <a:cxnLst/>
            <a:rect r="r" b="b" t="t" l="l"/>
            <a:pathLst>
              <a:path h="1291255" w="5481741">
                <a:moveTo>
                  <a:pt x="0" y="0"/>
                </a:moveTo>
                <a:lnTo>
                  <a:pt x="5481741" y="0"/>
                </a:lnTo>
                <a:lnTo>
                  <a:pt x="5481741" y="1291255"/>
                </a:lnTo>
                <a:lnTo>
                  <a:pt x="0" y="1291255"/>
                </a:lnTo>
                <a:lnTo>
                  <a:pt x="0" y="0"/>
                </a:lnTo>
                <a:close/>
              </a:path>
            </a:pathLst>
          </a:custGeom>
          <a:blipFill>
            <a:blip r:embed="rId6"/>
            <a:stretch>
              <a:fillRect l="0" t="0" r="0" b="0"/>
            </a:stretch>
          </a:blipFill>
        </p:spPr>
      </p:sp>
      <p:sp>
        <p:nvSpPr>
          <p:cNvPr name="Freeform 28" id="28"/>
          <p:cNvSpPr/>
          <p:nvPr/>
        </p:nvSpPr>
        <p:spPr>
          <a:xfrm flipH="false" flipV="false" rot="0">
            <a:off x="11889841" y="7777502"/>
            <a:ext cx="4548823" cy="1410135"/>
          </a:xfrm>
          <a:custGeom>
            <a:avLst/>
            <a:gdLst/>
            <a:ahLst/>
            <a:cxnLst/>
            <a:rect r="r" b="b" t="t" l="l"/>
            <a:pathLst>
              <a:path h="1410135" w="4548823">
                <a:moveTo>
                  <a:pt x="0" y="0"/>
                </a:moveTo>
                <a:lnTo>
                  <a:pt x="4548822" y="0"/>
                </a:lnTo>
                <a:lnTo>
                  <a:pt x="4548822" y="1410135"/>
                </a:lnTo>
                <a:lnTo>
                  <a:pt x="0" y="1410135"/>
                </a:lnTo>
                <a:lnTo>
                  <a:pt x="0" y="0"/>
                </a:lnTo>
                <a:close/>
              </a:path>
            </a:pathLst>
          </a:custGeom>
          <a:blipFill>
            <a:blip r:embed="rId7"/>
            <a:stretch>
              <a:fillRect l="0" t="0" r="0" b="0"/>
            </a:stretch>
          </a:blipFill>
        </p:spPr>
      </p:sp>
      <p:sp>
        <p:nvSpPr>
          <p:cNvPr name="Freeform 29" id="29"/>
          <p:cNvSpPr/>
          <p:nvPr/>
        </p:nvSpPr>
        <p:spPr>
          <a:xfrm flipH="false" flipV="false" rot="0">
            <a:off x="1463010" y="5838030"/>
            <a:ext cx="3599500" cy="2411665"/>
          </a:xfrm>
          <a:custGeom>
            <a:avLst/>
            <a:gdLst/>
            <a:ahLst/>
            <a:cxnLst/>
            <a:rect r="r" b="b" t="t" l="l"/>
            <a:pathLst>
              <a:path h="2411665" w="3599500">
                <a:moveTo>
                  <a:pt x="0" y="0"/>
                </a:moveTo>
                <a:lnTo>
                  <a:pt x="3599499" y="0"/>
                </a:lnTo>
                <a:lnTo>
                  <a:pt x="3599499" y="2411665"/>
                </a:lnTo>
                <a:lnTo>
                  <a:pt x="0" y="2411665"/>
                </a:lnTo>
                <a:lnTo>
                  <a:pt x="0" y="0"/>
                </a:lnTo>
                <a:close/>
              </a:path>
            </a:pathLst>
          </a:custGeom>
          <a:blipFill>
            <a:blip r:embed="rId8"/>
            <a:stretch>
              <a:fillRect l="0" t="0" r="0" b="0"/>
            </a:stretch>
          </a:blipFill>
        </p:spPr>
      </p:sp>
      <p:sp>
        <p:nvSpPr>
          <p:cNvPr name="Freeform 30" id="30"/>
          <p:cNvSpPr/>
          <p:nvPr/>
        </p:nvSpPr>
        <p:spPr>
          <a:xfrm flipH="false" flipV="false" rot="0">
            <a:off x="7181276" y="7371159"/>
            <a:ext cx="2469802" cy="2222822"/>
          </a:xfrm>
          <a:custGeom>
            <a:avLst/>
            <a:gdLst/>
            <a:ahLst/>
            <a:cxnLst/>
            <a:rect r="r" b="b" t="t" l="l"/>
            <a:pathLst>
              <a:path h="2222822" w="2469802">
                <a:moveTo>
                  <a:pt x="0" y="0"/>
                </a:moveTo>
                <a:lnTo>
                  <a:pt x="2469802" y="0"/>
                </a:lnTo>
                <a:lnTo>
                  <a:pt x="2469802" y="2222822"/>
                </a:lnTo>
                <a:lnTo>
                  <a:pt x="0" y="2222822"/>
                </a:lnTo>
                <a:lnTo>
                  <a:pt x="0" y="0"/>
                </a:lnTo>
                <a:close/>
              </a:path>
            </a:pathLst>
          </a:custGeom>
          <a:blipFill>
            <a:blip r:embed="rId9"/>
            <a:stretch>
              <a:fillRect l="0" t="0" r="0" b="0"/>
            </a:stretch>
          </a:blipFill>
        </p:spPr>
      </p:sp>
      <p:sp>
        <p:nvSpPr>
          <p:cNvPr name="Freeform 31" id="31"/>
          <p:cNvSpPr/>
          <p:nvPr/>
        </p:nvSpPr>
        <p:spPr>
          <a:xfrm flipH="false" flipV="false" rot="0">
            <a:off x="6071230" y="4175285"/>
            <a:ext cx="5673410" cy="2868578"/>
          </a:xfrm>
          <a:custGeom>
            <a:avLst/>
            <a:gdLst/>
            <a:ahLst/>
            <a:cxnLst/>
            <a:rect r="r" b="b" t="t" l="l"/>
            <a:pathLst>
              <a:path h="2868578" w="5673410">
                <a:moveTo>
                  <a:pt x="0" y="0"/>
                </a:moveTo>
                <a:lnTo>
                  <a:pt x="5673410" y="0"/>
                </a:lnTo>
                <a:lnTo>
                  <a:pt x="5673410" y="2868578"/>
                </a:lnTo>
                <a:lnTo>
                  <a:pt x="0" y="2868578"/>
                </a:lnTo>
                <a:lnTo>
                  <a:pt x="0" y="0"/>
                </a:lnTo>
                <a:close/>
              </a:path>
            </a:pathLst>
          </a:custGeom>
          <a:blipFill>
            <a:blip r:embed="rId10"/>
            <a:stretch>
              <a:fillRect l="0" t="0" r="0" b="0"/>
            </a:stretch>
          </a:blipFill>
        </p:spPr>
      </p:sp>
      <p:sp>
        <p:nvSpPr>
          <p:cNvPr name="TextBox 32" id="32"/>
          <p:cNvSpPr txBox="true"/>
          <p:nvPr/>
        </p:nvSpPr>
        <p:spPr>
          <a:xfrm rot="0">
            <a:off x="2969485" y="264763"/>
            <a:ext cx="12127729" cy="1179962"/>
          </a:xfrm>
          <a:prstGeom prst="rect">
            <a:avLst/>
          </a:prstGeom>
        </p:spPr>
        <p:txBody>
          <a:bodyPr anchor="t" rtlCol="false" tIns="0" lIns="0" bIns="0" rIns="0">
            <a:spAutoFit/>
          </a:bodyPr>
          <a:lstStyle/>
          <a:p>
            <a:pPr algn="ctr" marL="0" indent="0" lvl="0">
              <a:lnSpc>
                <a:spcPts val="4593"/>
              </a:lnSpc>
            </a:pPr>
            <a:r>
              <a:rPr lang="en-US" sz="4253">
                <a:solidFill>
                  <a:srgbClr val="FFFFFF"/>
                </a:solidFill>
                <a:latin typeface="Barlow Bold"/>
              </a:rPr>
              <a:t>TECHNOLOGY USED BEHIND FACEBOOK’S BIG DATA</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2E2F6"/>
        </a:solidFill>
      </p:bgPr>
    </p:bg>
    <p:spTree>
      <p:nvGrpSpPr>
        <p:cNvPr id="1" name=""/>
        <p:cNvGrpSpPr/>
        <p:nvPr/>
      </p:nvGrpSpPr>
      <p:grpSpPr>
        <a:xfrm>
          <a:off x="0" y="0"/>
          <a:ext cx="0" cy="0"/>
          <a:chOff x="0" y="0"/>
          <a:chExt cx="0" cy="0"/>
        </a:xfrm>
      </p:grpSpPr>
      <p:sp>
        <p:nvSpPr>
          <p:cNvPr name="Freeform 2" id="2"/>
          <p:cNvSpPr/>
          <p:nvPr/>
        </p:nvSpPr>
        <p:spPr>
          <a:xfrm flipH="true" flipV="false" rot="-5400000">
            <a:off x="11547274" y="-754240"/>
            <a:ext cx="8112943" cy="7119108"/>
          </a:xfrm>
          <a:custGeom>
            <a:avLst/>
            <a:gdLst/>
            <a:ahLst/>
            <a:cxnLst/>
            <a:rect r="r" b="b" t="t" l="l"/>
            <a:pathLst>
              <a:path h="7119108" w="8112943">
                <a:moveTo>
                  <a:pt x="8112943" y="0"/>
                </a:moveTo>
                <a:lnTo>
                  <a:pt x="0" y="0"/>
                </a:lnTo>
                <a:lnTo>
                  <a:pt x="0" y="7119108"/>
                </a:lnTo>
                <a:lnTo>
                  <a:pt x="8112943" y="7119108"/>
                </a:lnTo>
                <a:lnTo>
                  <a:pt x="8112943" y="0"/>
                </a:lnTo>
                <a:close/>
              </a:path>
            </a:pathLst>
          </a:custGeom>
          <a:blipFill>
            <a:blip r:embed="rId2"/>
            <a:stretch>
              <a:fillRect l="0" t="0" r="0" b="0"/>
            </a:stretch>
          </a:blipFill>
        </p:spPr>
      </p:sp>
      <p:sp>
        <p:nvSpPr>
          <p:cNvPr name="Freeform 3" id="3"/>
          <p:cNvSpPr/>
          <p:nvPr/>
        </p:nvSpPr>
        <p:spPr>
          <a:xfrm flipH="false" flipV="false" rot="-5400000">
            <a:off x="11899348" y="3676408"/>
            <a:ext cx="8565323" cy="7783737"/>
          </a:xfrm>
          <a:custGeom>
            <a:avLst/>
            <a:gdLst/>
            <a:ahLst/>
            <a:cxnLst/>
            <a:rect r="r" b="b" t="t" l="l"/>
            <a:pathLst>
              <a:path h="7783737" w="8565323">
                <a:moveTo>
                  <a:pt x="0" y="0"/>
                </a:moveTo>
                <a:lnTo>
                  <a:pt x="8565322" y="0"/>
                </a:lnTo>
                <a:lnTo>
                  <a:pt x="8565322" y="7783737"/>
                </a:lnTo>
                <a:lnTo>
                  <a:pt x="0" y="7783737"/>
                </a:lnTo>
                <a:lnTo>
                  <a:pt x="0" y="0"/>
                </a:lnTo>
                <a:close/>
              </a:path>
            </a:pathLst>
          </a:custGeom>
          <a:blipFill>
            <a:blip r:embed="rId3"/>
            <a:stretch>
              <a:fillRect l="0" t="0" r="0" b="0"/>
            </a:stretch>
          </a:blipFill>
        </p:spPr>
      </p:sp>
      <p:grpSp>
        <p:nvGrpSpPr>
          <p:cNvPr name="Group 4" id="4"/>
          <p:cNvGrpSpPr/>
          <p:nvPr/>
        </p:nvGrpSpPr>
        <p:grpSpPr>
          <a:xfrm rot="0">
            <a:off x="12770032" y="3285615"/>
            <a:ext cx="7066457" cy="8222786"/>
            <a:chOff x="0" y="0"/>
            <a:chExt cx="698500" cy="812800"/>
          </a:xfrm>
        </p:grpSpPr>
        <p:sp>
          <p:nvSpPr>
            <p:cNvPr name="Freeform 5" id="5"/>
            <p:cNvSpPr/>
            <p:nvPr/>
          </p:nvSpPr>
          <p:spPr>
            <a:xfrm flipH="false" flipV="false" rot="0">
              <a:off x="0" y="7593"/>
              <a:ext cx="698500" cy="797613"/>
            </a:xfrm>
            <a:custGeom>
              <a:avLst/>
              <a:gdLst/>
              <a:ahLst/>
              <a:cxnLst/>
              <a:rect r="r" b="b" t="t" l="l"/>
              <a:pathLst>
                <a:path h="797613" w="698500">
                  <a:moveTo>
                    <a:pt x="383430" y="12293"/>
                  </a:moveTo>
                  <a:lnTo>
                    <a:pt x="664320" y="175721"/>
                  </a:lnTo>
                  <a:cubicBezTo>
                    <a:pt x="685482" y="188033"/>
                    <a:pt x="698500" y="210668"/>
                    <a:pt x="698500" y="235151"/>
                  </a:cubicBezTo>
                  <a:lnTo>
                    <a:pt x="698500" y="562463"/>
                  </a:lnTo>
                  <a:cubicBezTo>
                    <a:pt x="698500" y="586946"/>
                    <a:pt x="685482" y="609581"/>
                    <a:pt x="664320" y="621893"/>
                  </a:cubicBezTo>
                  <a:lnTo>
                    <a:pt x="383430" y="785321"/>
                  </a:lnTo>
                  <a:cubicBezTo>
                    <a:pt x="362301" y="797614"/>
                    <a:pt x="336199" y="797614"/>
                    <a:pt x="315070" y="785321"/>
                  </a:cubicBezTo>
                  <a:lnTo>
                    <a:pt x="34180" y="621893"/>
                  </a:lnTo>
                  <a:cubicBezTo>
                    <a:pt x="13018" y="609581"/>
                    <a:pt x="0" y="586946"/>
                    <a:pt x="0" y="562463"/>
                  </a:cubicBezTo>
                  <a:lnTo>
                    <a:pt x="0" y="235151"/>
                  </a:lnTo>
                  <a:cubicBezTo>
                    <a:pt x="0" y="210668"/>
                    <a:pt x="13018" y="188033"/>
                    <a:pt x="34180" y="175721"/>
                  </a:cubicBezTo>
                  <a:lnTo>
                    <a:pt x="315070" y="12293"/>
                  </a:lnTo>
                  <a:cubicBezTo>
                    <a:pt x="336199" y="0"/>
                    <a:pt x="362301" y="0"/>
                    <a:pt x="383430" y="12293"/>
                  </a:cubicBezTo>
                  <a:close/>
                </a:path>
              </a:pathLst>
            </a:custGeom>
            <a:gradFill rotWithShape="true">
              <a:gsLst>
                <a:gs pos="0">
                  <a:srgbClr val="3183ED">
                    <a:alpha val="100000"/>
                  </a:srgbClr>
                </a:gs>
                <a:gs pos="100000">
                  <a:srgbClr val="56CCF2">
                    <a:alpha val="100000"/>
                  </a:srgbClr>
                </a:gs>
              </a:gsLst>
              <a:lin ang="5400000"/>
            </a:gradFill>
            <a:ln w="12700">
              <a:solidFill>
                <a:srgbClr val="000000"/>
              </a:solidFill>
            </a:ln>
          </p:spPr>
        </p:sp>
      </p:grpSp>
      <p:sp>
        <p:nvSpPr>
          <p:cNvPr name="Freeform 6" id="6"/>
          <p:cNvSpPr/>
          <p:nvPr/>
        </p:nvSpPr>
        <p:spPr>
          <a:xfrm flipH="false" flipV="false" rot="-5400000">
            <a:off x="10418402" y="251728"/>
            <a:ext cx="5269227" cy="4788410"/>
          </a:xfrm>
          <a:custGeom>
            <a:avLst/>
            <a:gdLst/>
            <a:ahLst/>
            <a:cxnLst/>
            <a:rect r="r" b="b" t="t" l="l"/>
            <a:pathLst>
              <a:path h="4788410" w="5269227">
                <a:moveTo>
                  <a:pt x="0" y="0"/>
                </a:moveTo>
                <a:lnTo>
                  <a:pt x="5269227" y="0"/>
                </a:lnTo>
                <a:lnTo>
                  <a:pt x="5269227" y="4788410"/>
                </a:lnTo>
                <a:lnTo>
                  <a:pt x="0" y="4788410"/>
                </a:lnTo>
                <a:lnTo>
                  <a:pt x="0" y="0"/>
                </a:lnTo>
                <a:close/>
              </a:path>
            </a:pathLst>
          </a:custGeom>
          <a:blipFill>
            <a:blip r:embed="rId3">
              <a:alphaModFix amt="42000"/>
            </a:blip>
            <a:stretch>
              <a:fillRect l="0" t="0" r="0" b="0"/>
            </a:stretch>
          </a:blipFill>
        </p:spPr>
      </p:sp>
      <p:grpSp>
        <p:nvGrpSpPr>
          <p:cNvPr name="Group 7" id="7"/>
          <p:cNvGrpSpPr/>
          <p:nvPr/>
        </p:nvGrpSpPr>
        <p:grpSpPr>
          <a:xfrm rot="0">
            <a:off x="11082433" y="539871"/>
            <a:ext cx="3619795" cy="4212125"/>
            <a:chOff x="0" y="0"/>
            <a:chExt cx="698500" cy="812800"/>
          </a:xfrm>
        </p:grpSpPr>
        <p:sp>
          <p:nvSpPr>
            <p:cNvPr name="Freeform 8" id="8"/>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4"/>
              <a:stretch>
                <a:fillRect l="-22751" t="0" r="-15641" b="0"/>
              </a:stretch>
            </a:blipFill>
          </p:spPr>
        </p:sp>
      </p:grpSp>
      <p:grpSp>
        <p:nvGrpSpPr>
          <p:cNvPr name="Group 9" id="9"/>
          <p:cNvGrpSpPr/>
          <p:nvPr/>
        </p:nvGrpSpPr>
        <p:grpSpPr>
          <a:xfrm rot="0">
            <a:off x="13221725" y="3811222"/>
            <a:ext cx="6163070" cy="7171572"/>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5"/>
              <a:stretch>
                <a:fillRect l="-8181" t="0" r="-8181" b="0"/>
              </a:stretch>
            </a:blipFill>
          </p:spPr>
        </p:sp>
      </p:grpSp>
      <p:sp>
        <p:nvSpPr>
          <p:cNvPr name="TextBox 11" id="11"/>
          <p:cNvSpPr txBox="true"/>
          <p:nvPr/>
        </p:nvSpPr>
        <p:spPr>
          <a:xfrm rot="0">
            <a:off x="806153" y="1123950"/>
            <a:ext cx="6519397" cy="1220953"/>
          </a:xfrm>
          <a:prstGeom prst="rect">
            <a:avLst/>
          </a:prstGeom>
        </p:spPr>
        <p:txBody>
          <a:bodyPr anchor="t" rtlCol="false" tIns="0" lIns="0" bIns="0" rIns="0">
            <a:spAutoFit/>
          </a:bodyPr>
          <a:lstStyle/>
          <a:p>
            <a:pPr marL="0" indent="0" lvl="0">
              <a:lnSpc>
                <a:spcPts val="9354"/>
              </a:lnSpc>
            </a:pPr>
            <a:r>
              <a:rPr lang="en-US" sz="8661" spc="-216">
                <a:solidFill>
                  <a:srgbClr val="112D4E"/>
                </a:solidFill>
                <a:latin typeface="Barlow Bold"/>
              </a:rPr>
              <a:t>Use Case 1 :</a:t>
            </a:r>
          </a:p>
        </p:txBody>
      </p:sp>
      <p:sp>
        <p:nvSpPr>
          <p:cNvPr name="TextBox 12" id="12"/>
          <p:cNvSpPr txBox="true"/>
          <p:nvPr/>
        </p:nvSpPr>
        <p:spPr>
          <a:xfrm rot="0">
            <a:off x="707764" y="2416929"/>
            <a:ext cx="8060491" cy="1780540"/>
          </a:xfrm>
          <a:prstGeom prst="rect">
            <a:avLst/>
          </a:prstGeom>
        </p:spPr>
        <p:txBody>
          <a:bodyPr anchor="t" rtlCol="false" tIns="0" lIns="0" bIns="0" rIns="0">
            <a:spAutoFit/>
          </a:bodyPr>
          <a:lstStyle/>
          <a:p>
            <a:pPr algn="ctr">
              <a:lnSpc>
                <a:spcPts val="4759"/>
              </a:lnSpc>
            </a:pPr>
            <a:r>
              <a:rPr lang="en-US" sz="3399">
                <a:solidFill>
                  <a:srgbClr val="112D4E"/>
                </a:solidFill>
                <a:latin typeface="Canva Sans 2"/>
              </a:rPr>
              <a:t>T</a:t>
            </a:r>
            <a:r>
              <a:rPr lang="en-US" sz="3399">
                <a:solidFill>
                  <a:srgbClr val="112D4E"/>
                </a:solidFill>
                <a:latin typeface="Canva Sans 2"/>
              </a:rPr>
              <a:t>akes You Down The Memory Lane: </a:t>
            </a:r>
            <a:r>
              <a:rPr lang="en-US" sz="3399">
                <a:solidFill>
                  <a:srgbClr val="112D4E"/>
                </a:solidFill>
                <a:latin typeface="Canva Sans 2 Bold"/>
              </a:rPr>
              <a:t>The Flashback videos</a:t>
            </a:r>
          </a:p>
          <a:p>
            <a:pPr algn="ctr">
              <a:lnSpc>
                <a:spcPts val="4759"/>
              </a:lnSpc>
            </a:pPr>
          </a:p>
        </p:txBody>
      </p:sp>
      <p:sp>
        <p:nvSpPr>
          <p:cNvPr name="TextBox 13" id="13"/>
          <p:cNvSpPr txBox="true"/>
          <p:nvPr/>
        </p:nvSpPr>
        <p:spPr>
          <a:xfrm rot="0">
            <a:off x="209112" y="4094922"/>
            <a:ext cx="11256057" cy="5806856"/>
          </a:xfrm>
          <a:prstGeom prst="rect">
            <a:avLst/>
          </a:prstGeom>
        </p:spPr>
        <p:txBody>
          <a:bodyPr anchor="t" rtlCol="false" tIns="0" lIns="0" bIns="0" rIns="0">
            <a:spAutoFit/>
          </a:bodyPr>
          <a:lstStyle/>
          <a:p>
            <a:pPr algn="ctr">
              <a:lnSpc>
                <a:spcPts val="3862"/>
              </a:lnSpc>
            </a:pPr>
            <a:r>
              <a:rPr lang="en-US" sz="2758">
                <a:solidFill>
                  <a:srgbClr val="112D4E"/>
                </a:solidFill>
                <a:latin typeface="Canva Sans 2"/>
              </a:rPr>
              <a:t>On the occasion of the </a:t>
            </a:r>
            <a:r>
              <a:rPr lang="en-US" sz="2758">
                <a:solidFill>
                  <a:srgbClr val="112D4E"/>
                </a:solidFill>
                <a:latin typeface="Canva Sans 2 Bold"/>
              </a:rPr>
              <a:t>platform’s 10th anniversary</a:t>
            </a:r>
            <a:r>
              <a:rPr lang="en-US" sz="2758">
                <a:solidFill>
                  <a:srgbClr val="112D4E"/>
                </a:solidFill>
                <a:latin typeface="Canva Sans 2"/>
              </a:rPr>
              <a:t>, Facebook had presented to its users the </a:t>
            </a:r>
            <a:r>
              <a:rPr lang="en-US" sz="2758">
                <a:solidFill>
                  <a:srgbClr val="112D4E"/>
                </a:solidFill>
                <a:latin typeface="Canva Sans 2 Bold"/>
              </a:rPr>
              <a:t>choice of viewing and sharing a video</a:t>
            </a:r>
            <a:r>
              <a:rPr lang="en-US" sz="2758">
                <a:solidFill>
                  <a:srgbClr val="112D4E"/>
                </a:solidFill>
                <a:latin typeface="Canva Sans 2"/>
              </a:rPr>
              <a:t> that unearths the path of their activity on the platform from the date of registration until the existing time. As mentioned above, termed as the “</a:t>
            </a:r>
            <a:r>
              <a:rPr lang="en-US" sz="2758">
                <a:solidFill>
                  <a:srgbClr val="112D4E"/>
                </a:solidFill>
                <a:latin typeface="Canva Sans 2 Bold"/>
              </a:rPr>
              <a:t>Flashback</a:t>
            </a:r>
            <a:r>
              <a:rPr lang="en-US" sz="2758">
                <a:solidFill>
                  <a:srgbClr val="112D4E"/>
                </a:solidFill>
                <a:latin typeface="Canva Sans 2"/>
              </a:rPr>
              <a:t>,” this video is basically a compilation of photos and posts that gained the maximum comments and likes, which are accompanied by nostalgic background music.</a:t>
            </a:r>
          </a:p>
          <a:p>
            <a:pPr algn="ctr">
              <a:lnSpc>
                <a:spcPts val="3862"/>
              </a:lnSpc>
            </a:pPr>
            <a:r>
              <a:rPr lang="en-US" sz="2758">
                <a:solidFill>
                  <a:srgbClr val="112D4E"/>
                </a:solidFill>
                <a:latin typeface="Canva Sans 2"/>
              </a:rPr>
              <a:t> </a:t>
            </a:r>
          </a:p>
          <a:p>
            <a:pPr algn="ctr">
              <a:lnSpc>
                <a:spcPts val="3862"/>
              </a:lnSpc>
            </a:pPr>
            <a:r>
              <a:rPr lang="en-US" sz="2758">
                <a:solidFill>
                  <a:srgbClr val="112D4E"/>
                </a:solidFill>
                <a:latin typeface="Canva Sans 2"/>
              </a:rPr>
              <a:t>These </a:t>
            </a:r>
            <a:r>
              <a:rPr lang="en-US" sz="2758">
                <a:solidFill>
                  <a:srgbClr val="112D4E"/>
                </a:solidFill>
                <a:latin typeface="Canva Sans 2 Bold"/>
              </a:rPr>
              <a:t>videos </a:t>
            </a:r>
            <a:r>
              <a:rPr lang="en-US" sz="2758">
                <a:solidFill>
                  <a:srgbClr val="112D4E"/>
                </a:solidFill>
                <a:latin typeface="Canva Sans 2"/>
              </a:rPr>
              <a:t>are also </a:t>
            </a:r>
            <a:r>
              <a:rPr lang="en-US" sz="2758">
                <a:solidFill>
                  <a:srgbClr val="112D4E"/>
                </a:solidFill>
                <a:latin typeface="Canva Sans 2 Bold"/>
              </a:rPr>
              <a:t>presented to users</a:t>
            </a:r>
            <a:r>
              <a:rPr lang="en-US" sz="2758">
                <a:solidFill>
                  <a:srgbClr val="112D4E"/>
                </a:solidFill>
                <a:latin typeface="Canva Sans 2"/>
              </a:rPr>
              <a:t> on </a:t>
            </a:r>
            <a:r>
              <a:rPr lang="en-US" sz="2758">
                <a:solidFill>
                  <a:srgbClr val="112D4E"/>
                </a:solidFill>
                <a:latin typeface="Canva Sans 2 Bold"/>
              </a:rPr>
              <a:t>occasions </a:t>
            </a:r>
            <a:r>
              <a:rPr lang="en-US" sz="2758">
                <a:solidFill>
                  <a:srgbClr val="112D4E"/>
                </a:solidFill>
                <a:latin typeface="Canva Sans 2"/>
              </a:rPr>
              <a:t>like their “</a:t>
            </a:r>
            <a:r>
              <a:rPr lang="en-US" sz="2758">
                <a:solidFill>
                  <a:srgbClr val="112D4E"/>
                </a:solidFill>
                <a:latin typeface="Canva Sans 2 Bold"/>
              </a:rPr>
              <a:t>friendversary</a:t>
            </a:r>
            <a:r>
              <a:rPr lang="en-US" sz="2758">
                <a:solidFill>
                  <a:srgbClr val="112D4E"/>
                </a:solidFill>
                <a:latin typeface="Canva Sans 2"/>
              </a:rPr>
              <a:t>”, i.e the anniversary of the day they became friends on the platform or on </a:t>
            </a:r>
            <a:r>
              <a:rPr lang="en-US" sz="2758">
                <a:solidFill>
                  <a:srgbClr val="112D4E"/>
                </a:solidFill>
                <a:latin typeface="Canva Sans 2 Bold"/>
              </a:rPr>
              <a:t>the occasion of the user’s birthday.</a:t>
            </a:r>
          </a:p>
          <a:p>
            <a:pPr algn="ctr">
              <a:lnSpc>
                <a:spcPts val="3862"/>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DAGCXtRgcW8</dc:identifier>
  <dcterms:modified xsi:type="dcterms:W3CDTF">2011-08-01T06:04:30Z</dcterms:modified>
  <cp:revision>1</cp:revision>
  <dc:title>CAse Study (BDT)</dc:title>
</cp:coreProperties>
</file>

<file path=docProps/thumbnail.jpeg>
</file>